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60" r:id="rId3"/>
    <p:sldId id="262" r:id="rId4"/>
    <p:sldId id="258" r:id="rId5"/>
    <p:sldId id="313" r:id="rId6"/>
    <p:sldId id="261" r:id="rId7"/>
    <p:sldId id="316" r:id="rId8"/>
    <p:sldId id="317" r:id="rId9"/>
    <p:sldId id="322" r:id="rId10"/>
    <p:sldId id="324" r:id="rId11"/>
    <p:sldId id="325" r:id="rId12"/>
    <p:sldId id="321" r:id="rId13"/>
    <p:sldId id="318" r:id="rId14"/>
    <p:sldId id="319" r:id="rId15"/>
    <p:sldId id="326" r:id="rId16"/>
    <p:sldId id="327" r:id="rId17"/>
    <p:sldId id="331" r:id="rId18"/>
    <p:sldId id="332" r:id="rId19"/>
    <p:sldId id="335" r:id="rId20"/>
    <p:sldId id="336" r:id="rId21"/>
    <p:sldId id="337" r:id="rId22"/>
    <p:sldId id="329" r:id="rId23"/>
    <p:sldId id="338" r:id="rId24"/>
    <p:sldId id="328" r:id="rId25"/>
    <p:sldId id="280" r:id="rId26"/>
    <p:sldId id="342" r:id="rId27"/>
    <p:sldId id="341" r:id="rId28"/>
    <p:sldId id="294" r:id="rId29"/>
    <p:sldId id="259" r:id="rId30"/>
  </p:sldIdLst>
  <p:sldSz cx="9144000" cy="5143500" type="screen16x9"/>
  <p:notesSz cx="6858000" cy="9144000"/>
  <p:embeddedFontLst>
    <p:embeddedFont>
      <p:font typeface="Azeret Mono" panose="020B0604020202020204" charset="0"/>
      <p:regular r:id="rId32"/>
      <p:bold r:id="rId33"/>
      <p:italic r:id="rId34"/>
      <p:boldItalic r:id="rId35"/>
    </p:embeddedFont>
    <p:embeddedFont>
      <p:font typeface="Candara Light" panose="020E0502030303020204" pitchFamily="34" charset="0"/>
      <p:regular r:id="rId36"/>
      <p:italic r:id="rId37"/>
    </p:embeddedFont>
    <p:embeddedFont>
      <p:font typeface="Manjari" panose="020B0604020202020204" charset="0"/>
      <p:regular r:id="rId38"/>
    </p:embeddedFont>
    <p:embeddedFont>
      <p:font typeface="Unbounded" panose="020B0604020202020204" charset="-52"/>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751"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3AA64EA-8D82-4B44-A711-0C7090E21FC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2" d="100"/>
          <a:sy n="102" d="100"/>
        </p:scale>
        <p:origin x="696" y="67"/>
      </p:cViewPr>
      <p:guideLst>
        <p:guide orient="horz" pos="175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1ec34a20a1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1ec34a20a1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4dda1946d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bit.ly/2TtBDfr" TargetMode="External"/><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0" name="Google Shape;10;p2"/>
          <p:cNvGrpSpPr/>
          <p:nvPr/>
        </p:nvGrpSpPr>
        <p:grpSpPr>
          <a:xfrm>
            <a:off x="-905299" y="-1293771"/>
            <a:ext cx="11032121" cy="7638844"/>
            <a:chOff x="-905299" y="-1293771"/>
            <a:chExt cx="11032121" cy="7638844"/>
          </a:xfrm>
        </p:grpSpPr>
        <p:pic>
          <p:nvPicPr>
            <p:cNvPr id="11" name="Google Shape;11;p2"/>
            <p:cNvPicPr preferRelativeResize="0"/>
            <p:nvPr/>
          </p:nvPicPr>
          <p:blipFill rotWithShape="1">
            <a:blip r:embed="rId3">
              <a:alphaModFix amt="85000"/>
            </a:blip>
            <a:srcRect l="38361" t="21948" r="21177" b="6836"/>
            <a:stretch>
              <a:fillRect/>
            </a:stretch>
          </p:blipFill>
          <p:spPr>
            <a:xfrm rot="1798084">
              <a:off x="-492111" y="-610669"/>
              <a:ext cx="2290198" cy="2267313"/>
            </a:xfrm>
            <a:prstGeom prst="rect">
              <a:avLst/>
            </a:prstGeom>
            <a:noFill/>
            <a:ln>
              <a:noFill/>
            </a:ln>
          </p:spPr>
        </p:pic>
        <p:pic>
          <p:nvPicPr>
            <p:cNvPr id="12" name="Google Shape;12;p2"/>
            <p:cNvPicPr preferRelativeResize="0"/>
            <p:nvPr/>
          </p:nvPicPr>
          <p:blipFill rotWithShape="1">
            <a:blip r:embed="rId4">
              <a:alphaModFix amt="85000"/>
            </a:blip>
            <a:srcRect l="17759" t="38983" r="43592"/>
            <a:stretch>
              <a:fillRect/>
            </a:stretch>
          </p:blipFill>
          <p:spPr>
            <a:xfrm rot="8882448" flipH="1">
              <a:off x="6617217" y="-696271"/>
              <a:ext cx="3027514" cy="2688547"/>
            </a:xfrm>
            <a:prstGeom prst="rect">
              <a:avLst/>
            </a:prstGeom>
            <a:noFill/>
            <a:ln>
              <a:noFill/>
            </a:ln>
          </p:spPr>
        </p:pic>
        <p:pic>
          <p:nvPicPr>
            <p:cNvPr id="13" name="Google Shape;13;p2"/>
            <p:cNvPicPr preferRelativeResize="0"/>
            <p:nvPr/>
          </p:nvPicPr>
          <p:blipFill rotWithShape="1">
            <a:blip r:embed="rId5">
              <a:alphaModFix amt="85000"/>
            </a:blip>
            <a:srcRect l="16906" t="5148" r="48147" b="5148"/>
            <a:stretch>
              <a:fillRect/>
            </a:stretch>
          </p:blipFill>
          <p:spPr>
            <a:xfrm rot="-3835751" flipH="1">
              <a:off x="92263" y="3300179"/>
              <a:ext cx="2045846" cy="2953917"/>
            </a:xfrm>
            <a:prstGeom prst="rect">
              <a:avLst/>
            </a:prstGeom>
            <a:noFill/>
            <a:ln>
              <a:noFill/>
            </a:ln>
          </p:spPr>
        </p:pic>
      </p:grpSp>
      <p:grpSp>
        <p:nvGrpSpPr>
          <p:cNvPr id="14" name="Google Shape;14;p2"/>
          <p:cNvGrpSpPr/>
          <p:nvPr/>
        </p:nvGrpSpPr>
        <p:grpSpPr>
          <a:xfrm>
            <a:off x="8020125" y="4199263"/>
            <a:ext cx="409500" cy="409500"/>
            <a:chOff x="8020125" y="4199263"/>
            <a:chExt cx="409500" cy="409500"/>
          </a:xfrm>
        </p:grpSpPr>
        <p:cxnSp>
          <p:nvCxnSpPr>
            <p:cNvPr id="15" name="Google Shape;15;p2"/>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grpSp>
        <p:nvGrpSpPr>
          <p:cNvPr id="17" name="Google Shape;17;p2"/>
          <p:cNvGrpSpPr/>
          <p:nvPr/>
        </p:nvGrpSpPr>
        <p:grpSpPr>
          <a:xfrm>
            <a:off x="262425" y="370500"/>
            <a:ext cx="8626825" cy="4409600"/>
            <a:chOff x="262425" y="370500"/>
            <a:chExt cx="8626825" cy="4409600"/>
          </a:xfrm>
        </p:grpSpPr>
        <p:sp>
          <p:nvSpPr>
            <p:cNvPr id="18" name="Google Shape;18;p2"/>
            <p:cNvSpPr/>
            <p:nvPr/>
          </p:nvSpPr>
          <p:spPr>
            <a:xfrm>
              <a:off x="313350" y="442790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9" name="Google Shape;19;p2"/>
            <p:cNvSpPr/>
            <p:nvPr/>
          </p:nvSpPr>
          <p:spPr>
            <a:xfrm>
              <a:off x="1424475" y="4558400"/>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0" name="Google Shape;20;p2"/>
            <p:cNvSpPr/>
            <p:nvPr/>
          </p:nvSpPr>
          <p:spPr>
            <a:xfrm>
              <a:off x="952913" y="451190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1" name="Google Shape;21;p2"/>
            <p:cNvSpPr/>
            <p:nvPr/>
          </p:nvSpPr>
          <p:spPr>
            <a:xfrm>
              <a:off x="580050" y="37050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2" name="Google Shape;22;p2"/>
            <p:cNvSpPr/>
            <p:nvPr/>
          </p:nvSpPr>
          <p:spPr>
            <a:xfrm>
              <a:off x="262425" y="972475"/>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3" name="Google Shape;23;p2"/>
            <p:cNvSpPr/>
            <p:nvPr/>
          </p:nvSpPr>
          <p:spPr>
            <a:xfrm>
              <a:off x="8537050" y="1119275"/>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4" name="Google Shape;24;p2"/>
            <p:cNvSpPr/>
            <p:nvPr/>
          </p:nvSpPr>
          <p:spPr>
            <a:xfrm>
              <a:off x="8704513" y="75470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25" name="Google Shape;25;p2"/>
          <p:cNvGrpSpPr/>
          <p:nvPr/>
        </p:nvGrpSpPr>
        <p:grpSpPr>
          <a:xfrm>
            <a:off x="131925" y="200400"/>
            <a:ext cx="8831925" cy="4358000"/>
            <a:chOff x="131925" y="200400"/>
            <a:chExt cx="8831925" cy="4358000"/>
          </a:xfrm>
        </p:grpSpPr>
        <p:sp>
          <p:nvSpPr>
            <p:cNvPr id="26" name="Google Shape;26;p2"/>
            <p:cNvSpPr txBox="1"/>
            <p:nvPr/>
          </p:nvSpPr>
          <p:spPr>
            <a:xfrm>
              <a:off x="313500" y="42578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37%</a:t>
              </a:r>
              <a:endParaRPr sz="600">
                <a:solidFill>
                  <a:schemeClr val="dk1"/>
                </a:solidFill>
                <a:latin typeface="Azeret Mono"/>
                <a:ea typeface="Azeret Mono"/>
                <a:cs typeface="Azeret Mono"/>
                <a:sym typeface="Azeret Mono"/>
              </a:endParaRPr>
            </a:p>
          </p:txBody>
        </p:sp>
        <p:sp>
          <p:nvSpPr>
            <p:cNvPr id="27" name="Google Shape;27;p2"/>
            <p:cNvSpPr txBox="1"/>
            <p:nvPr/>
          </p:nvSpPr>
          <p:spPr>
            <a:xfrm>
              <a:off x="1293975" y="43883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40%</a:t>
              </a:r>
              <a:endParaRPr sz="600">
                <a:solidFill>
                  <a:schemeClr val="dk1"/>
                </a:solidFill>
                <a:latin typeface="Azeret Mono"/>
                <a:ea typeface="Azeret Mono"/>
                <a:cs typeface="Azeret Mono"/>
                <a:sym typeface="Azeret Mono"/>
              </a:endParaRPr>
            </a:p>
          </p:txBody>
        </p:sp>
        <p:sp>
          <p:nvSpPr>
            <p:cNvPr id="28" name="Google Shape;28;p2"/>
            <p:cNvSpPr txBox="1"/>
            <p:nvPr/>
          </p:nvSpPr>
          <p:spPr>
            <a:xfrm>
              <a:off x="860050" y="43418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25%</a:t>
              </a:r>
              <a:endParaRPr sz="600">
                <a:solidFill>
                  <a:schemeClr val="dk1"/>
                </a:solidFill>
                <a:latin typeface="Azeret Mono"/>
                <a:ea typeface="Azeret Mono"/>
                <a:cs typeface="Azeret Mono"/>
                <a:sym typeface="Azeret Mono"/>
              </a:endParaRPr>
            </a:p>
          </p:txBody>
        </p:sp>
        <p:sp>
          <p:nvSpPr>
            <p:cNvPr id="29" name="Google Shape;29;p2"/>
            <p:cNvSpPr txBox="1"/>
            <p:nvPr/>
          </p:nvSpPr>
          <p:spPr>
            <a:xfrm>
              <a:off x="580200" y="2004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30%</a:t>
              </a:r>
              <a:endParaRPr sz="600">
                <a:solidFill>
                  <a:schemeClr val="dk1"/>
                </a:solidFill>
                <a:latin typeface="Azeret Mono"/>
                <a:ea typeface="Azeret Mono"/>
                <a:cs typeface="Azeret Mono"/>
                <a:sym typeface="Azeret Mono"/>
              </a:endParaRPr>
            </a:p>
          </p:txBody>
        </p:sp>
        <p:sp>
          <p:nvSpPr>
            <p:cNvPr id="30" name="Google Shape;30;p2"/>
            <p:cNvSpPr txBox="1"/>
            <p:nvPr/>
          </p:nvSpPr>
          <p:spPr>
            <a:xfrm>
              <a:off x="131925" y="80237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32%</a:t>
              </a:r>
              <a:endParaRPr sz="600">
                <a:solidFill>
                  <a:schemeClr val="dk1"/>
                </a:solidFill>
                <a:latin typeface="Azeret Mono"/>
                <a:ea typeface="Azeret Mono"/>
                <a:cs typeface="Azeret Mono"/>
                <a:sym typeface="Azeret Mono"/>
              </a:endParaRPr>
            </a:p>
          </p:txBody>
        </p:sp>
        <p:sp>
          <p:nvSpPr>
            <p:cNvPr id="31" name="Google Shape;31;p2"/>
            <p:cNvSpPr txBox="1"/>
            <p:nvPr/>
          </p:nvSpPr>
          <p:spPr>
            <a:xfrm>
              <a:off x="8537200" y="94917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30%</a:t>
              </a:r>
              <a:endParaRPr sz="600">
                <a:solidFill>
                  <a:schemeClr val="dk1"/>
                </a:solidFill>
                <a:latin typeface="Azeret Mono"/>
                <a:ea typeface="Azeret Mono"/>
                <a:cs typeface="Azeret Mono"/>
                <a:sym typeface="Azeret Mono"/>
              </a:endParaRPr>
            </a:p>
          </p:txBody>
        </p:sp>
        <p:sp>
          <p:nvSpPr>
            <p:cNvPr id="32" name="Google Shape;32;p2"/>
            <p:cNvSpPr txBox="1"/>
            <p:nvPr/>
          </p:nvSpPr>
          <p:spPr>
            <a:xfrm>
              <a:off x="8611650" y="5846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35%</a:t>
              </a:r>
              <a:endParaRPr sz="600">
                <a:solidFill>
                  <a:schemeClr val="dk1"/>
                </a:solidFill>
                <a:latin typeface="Azeret Mono"/>
                <a:ea typeface="Azeret Mono"/>
                <a:cs typeface="Azeret Mono"/>
                <a:sym typeface="Azeret Mono"/>
              </a:endParaRPr>
            </a:p>
          </p:txBody>
        </p:sp>
      </p:grpSp>
      <p:sp>
        <p:nvSpPr>
          <p:cNvPr id="33" name="Google Shape;33;p2"/>
          <p:cNvSpPr txBox="1">
            <a:spLocks noGrp="1"/>
          </p:cNvSpPr>
          <p:nvPr>
            <p:ph type="ctrTitle"/>
          </p:nvPr>
        </p:nvSpPr>
        <p:spPr>
          <a:xfrm>
            <a:off x="1739250" y="1522700"/>
            <a:ext cx="5665500" cy="1686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000"/>
              <a:buNone/>
              <a:defRPr sz="5000"/>
            </a:lvl1pPr>
            <a:lvl2pPr lvl="1" algn="ctr">
              <a:spcBef>
                <a:spcPts val="0"/>
              </a:spcBef>
              <a:spcAft>
                <a:spcPts val="0"/>
              </a:spcAft>
              <a:buClr>
                <a:srgbClr val="191919"/>
              </a:buClr>
              <a:buSzPts val="5000"/>
              <a:buNone/>
              <a:defRPr sz="5000">
                <a:solidFill>
                  <a:srgbClr val="191919"/>
                </a:solidFill>
              </a:defRPr>
            </a:lvl2pPr>
            <a:lvl3pPr lvl="2" algn="ctr">
              <a:spcBef>
                <a:spcPts val="0"/>
              </a:spcBef>
              <a:spcAft>
                <a:spcPts val="0"/>
              </a:spcAft>
              <a:buClr>
                <a:srgbClr val="191919"/>
              </a:buClr>
              <a:buSzPts val="5000"/>
              <a:buNone/>
              <a:defRPr sz="5000">
                <a:solidFill>
                  <a:srgbClr val="191919"/>
                </a:solidFill>
              </a:defRPr>
            </a:lvl3pPr>
            <a:lvl4pPr lvl="3" algn="ctr">
              <a:spcBef>
                <a:spcPts val="0"/>
              </a:spcBef>
              <a:spcAft>
                <a:spcPts val="0"/>
              </a:spcAft>
              <a:buClr>
                <a:srgbClr val="191919"/>
              </a:buClr>
              <a:buSzPts val="5000"/>
              <a:buNone/>
              <a:defRPr sz="5000">
                <a:solidFill>
                  <a:srgbClr val="191919"/>
                </a:solidFill>
              </a:defRPr>
            </a:lvl4pPr>
            <a:lvl5pPr lvl="4" algn="ctr">
              <a:spcBef>
                <a:spcPts val="0"/>
              </a:spcBef>
              <a:spcAft>
                <a:spcPts val="0"/>
              </a:spcAft>
              <a:buClr>
                <a:srgbClr val="191919"/>
              </a:buClr>
              <a:buSzPts val="5000"/>
              <a:buNone/>
              <a:defRPr sz="5000">
                <a:solidFill>
                  <a:srgbClr val="191919"/>
                </a:solidFill>
              </a:defRPr>
            </a:lvl5pPr>
            <a:lvl6pPr lvl="5" algn="ctr">
              <a:spcBef>
                <a:spcPts val="0"/>
              </a:spcBef>
              <a:spcAft>
                <a:spcPts val="0"/>
              </a:spcAft>
              <a:buClr>
                <a:srgbClr val="191919"/>
              </a:buClr>
              <a:buSzPts val="5000"/>
              <a:buNone/>
              <a:defRPr sz="5000">
                <a:solidFill>
                  <a:srgbClr val="191919"/>
                </a:solidFill>
              </a:defRPr>
            </a:lvl6pPr>
            <a:lvl7pPr lvl="6" algn="ctr">
              <a:spcBef>
                <a:spcPts val="0"/>
              </a:spcBef>
              <a:spcAft>
                <a:spcPts val="0"/>
              </a:spcAft>
              <a:buClr>
                <a:srgbClr val="191919"/>
              </a:buClr>
              <a:buSzPts val="5000"/>
              <a:buNone/>
              <a:defRPr sz="5000">
                <a:solidFill>
                  <a:srgbClr val="191919"/>
                </a:solidFill>
              </a:defRPr>
            </a:lvl7pPr>
            <a:lvl8pPr lvl="7" algn="ctr">
              <a:spcBef>
                <a:spcPts val="0"/>
              </a:spcBef>
              <a:spcAft>
                <a:spcPts val="0"/>
              </a:spcAft>
              <a:buClr>
                <a:srgbClr val="191919"/>
              </a:buClr>
              <a:buSzPts val="5000"/>
              <a:buNone/>
              <a:defRPr sz="5000">
                <a:solidFill>
                  <a:srgbClr val="191919"/>
                </a:solidFill>
              </a:defRPr>
            </a:lvl8pPr>
            <a:lvl9pPr lvl="8" algn="ctr">
              <a:spcBef>
                <a:spcPts val="0"/>
              </a:spcBef>
              <a:spcAft>
                <a:spcPts val="0"/>
              </a:spcAft>
              <a:buClr>
                <a:srgbClr val="191919"/>
              </a:buClr>
              <a:buSzPts val="5000"/>
              <a:buNone/>
              <a:defRPr sz="5000">
                <a:solidFill>
                  <a:srgbClr val="191919"/>
                </a:solidFill>
              </a:defRPr>
            </a:lvl9pPr>
          </a:lstStyle>
          <a:p>
            <a:endParaRPr/>
          </a:p>
        </p:txBody>
      </p:sp>
      <p:sp>
        <p:nvSpPr>
          <p:cNvPr id="34" name="Google Shape;34;p2"/>
          <p:cNvSpPr txBox="1">
            <a:spLocks noGrp="1"/>
          </p:cNvSpPr>
          <p:nvPr>
            <p:ph type="subTitle" idx="1"/>
          </p:nvPr>
        </p:nvSpPr>
        <p:spPr>
          <a:xfrm>
            <a:off x="2178600" y="3209200"/>
            <a:ext cx="47868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8"/>
        <p:cNvGrpSpPr/>
        <p:nvPr/>
      </p:nvGrpSpPr>
      <p:grpSpPr>
        <a:xfrm>
          <a:off x="0" y="0"/>
          <a:ext cx="0" cy="0"/>
          <a:chOff x="0" y="0"/>
          <a:chExt cx="0" cy="0"/>
        </a:xfrm>
      </p:grpSpPr>
      <p:pic>
        <p:nvPicPr>
          <p:cNvPr id="169" name="Google Shape;169;p11"/>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 name="Google Shape;170;p11"/>
          <p:cNvGrpSpPr/>
          <p:nvPr/>
        </p:nvGrpSpPr>
        <p:grpSpPr>
          <a:xfrm>
            <a:off x="1873351" y="-1233298"/>
            <a:ext cx="5296676" cy="8818976"/>
            <a:chOff x="1873351" y="-1233298"/>
            <a:chExt cx="5296676" cy="8818976"/>
          </a:xfrm>
        </p:grpSpPr>
        <p:pic>
          <p:nvPicPr>
            <p:cNvPr id="171" name="Google Shape;171;p11"/>
            <p:cNvPicPr preferRelativeResize="0"/>
            <p:nvPr/>
          </p:nvPicPr>
          <p:blipFill rotWithShape="1">
            <a:blip r:embed="rId3">
              <a:alphaModFix amt="85000"/>
            </a:blip>
            <a:srcRect l="48404" r="19681"/>
            <a:stretch>
              <a:fillRect/>
            </a:stretch>
          </p:blipFill>
          <p:spPr>
            <a:xfrm rot="4351910">
              <a:off x="3934063" y="-1536723"/>
              <a:ext cx="2170775" cy="3825976"/>
            </a:xfrm>
            <a:prstGeom prst="rect">
              <a:avLst/>
            </a:prstGeom>
            <a:noFill/>
            <a:ln>
              <a:noFill/>
            </a:ln>
          </p:spPr>
        </p:pic>
        <p:pic>
          <p:nvPicPr>
            <p:cNvPr id="172" name="Google Shape;172;p11"/>
            <p:cNvPicPr preferRelativeResize="0"/>
            <p:nvPr/>
          </p:nvPicPr>
          <p:blipFill rotWithShape="1">
            <a:blip r:embed="rId4">
              <a:alphaModFix amt="85000"/>
            </a:blip>
            <a:srcRect l="23028" t="9463" r="35965" b="27694"/>
            <a:stretch>
              <a:fillRect/>
            </a:stretch>
          </p:blipFill>
          <p:spPr>
            <a:xfrm rot="2336804">
              <a:off x="2472539" y="3534146"/>
              <a:ext cx="3749573" cy="3232261"/>
            </a:xfrm>
            <a:prstGeom prst="rect">
              <a:avLst/>
            </a:prstGeom>
            <a:noFill/>
            <a:ln>
              <a:noFill/>
            </a:ln>
          </p:spPr>
        </p:pic>
      </p:grpSp>
      <p:grpSp>
        <p:nvGrpSpPr>
          <p:cNvPr id="173" name="Google Shape;173;p11"/>
          <p:cNvGrpSpPr/>
          <p:nvPr/>
        </p:nvGrpSpPr>
        <p:grpSpPr>
          <a:xfrm>
            <a:off x="3298894" y="310050"/>
            <a:ext cx="2912531" cy="4617388"/>
            <a:chOff x="3298894" y="310050"/>
            <a:chExt cx="2912531" cy="4617388"/>
          </a:xfrm>
        </p:grpSpPr>
        <p:sp>
          <p:nvSpPr>
            <p:cNvPr id="174" name="Google Shape;174;p11"/>
            <p:cNvSpPr/>
            <p:nvPr/>
          </p:nvSpPr>
          <p:spPr>
            <a:xfrm>
              <a:off x="5859225" y="4575238"/>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75" name="Google Shape;175;p11"/>
            <p:cNvSpPr/>
            <p:nvPr/>
          </p:nvSpPr>
          <p:spPr>
            <a:xfrm>
              <a:off x="3298894" y="310050"/>
              <a:ext cx="192000" cy="19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176" name="Google Shape;176;p11"/>
          <p:cNvGrpSpPr/>
          <p:nvPr/>
        </p:nvGrpSpPr>
        <p:grpSpPr>
          <a:xfrm>
            <a:off x="3219000" y="139938"/>
            <a:ext cx="2992575" cy="4435300"/>
            <a:chOff x="3219000" y="139938"/>
            <a:chExt cx="2992575" cy="4435300"/>
          </a:xfrm>
        </p:grpSpPr>
        <p:sp>
          <p:nvSpPr>
            <p:cNvPr id="177" name="Google Shape;177;p11"/>
            <p:cNvSpPr txBox="1"/>
            <p:nvPr/>
          </p:nvSpPr>
          <p:spPr>
            <a:xfrm>
              <a:off x="5859375" y="4405138"/>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23%</a:t>
              </a:r>
              <a:endParaRPr sz="600">
                <a:solidFill>
                  <a:schemeClr val="dk1"/>
                </a:solidFill>
                <a:latin typeface="Azeret Mono"/>
                <a:ea typeface="Azeret Mono"/>
                <a:cs typeface="Azeret Mono"/>
                <a:sym typeface="Azeret Mono"/>
              </a:endParaRPr>
            </a:p>
          </p:txBody>
        </p:sp>
        <p:sp>
          <p:nvSpPr>
            <p:cNvPr id="178" name="Google Shape;178;p11"/>
            <p:cNvSpPr txBox="1"/>
            <p:nvPr/>
          </p:nvSpPr>
          <p:spPr>
            <a:xfrm>
              <a:off x="3219000" y="139938"/>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32%</a:t>
              </a:r>
              <a:endParaRPr sz="600">
                <a:solidFill>
                  <a:schemeClr val="dk1"/>
                </a:solidFill>
                <a:latin typeface="Azeret Mono"/>
                <a:ea typeface="Azeret Mono"/>
                <a:cs typeface="Azeret Mono"/>
                <a:sym typeface="Azeret Mono"/>
              </a:endParaRPr>
            </a:p>
          </p:txBody>
        </p:sp>
      </p:grpSp>
      <p:grpSp>
        <p:nvGrpSpPr>
          <p:cNvPr id="179" name="Google Shape;179;p11"/>
          <p:cNvGrpSpPr/>
          <p:nvPr/>
        </p:nvGrpSpPr>
        <p:grpSpPr>
          <a:xfrm flipH="1">
            <a:off x="713225" y="4199263"/>
            <a:ext cx="409500" cy="409500"/>
            <a:chOff x="8020125" y="4199263"/>
            <a:chExt cx="409500" cy="409500"/>
          </a:xfrm>
        </p:grpSpPr>
        <p:cxnSp>
          <p:nvCxnSpPr>
            <p:cNvPr id="180" name="Google Shape;180;p11"/>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11"/>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182" name="Google Shape;182;p11"/>
          <p:cNvSpPr txBox="1">
            <a:spLocks noGrp="1"/>
          </p:cNvSpPr>
          <p:nvPr>
            <p:ph type="title" hasCustomPrompt="1"/>
          </p:nvPr>
        </p:nvSpPr>
        <p:spPr>
          <a:xfrm>
            <a:off x="1284000" y="1849945"/>
            <a:ext cx="6576000" cy="10320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5000"/>
              <a:buNone/>
              <a:defRPr sz="5000">
                <a:solidFill>
                  <a:schemeClr val="dk2"/>
                </a:solidFill>
              </a:defRPr>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r>
              <a:t>xx%</a:t>
            </a:r>
          </a:p>
        </p:txBody>
      </p:sp>
      <p:sp>
        <p:nvSpPr>
          <p:cNvPr id="183" name="Google Shape;183;p11"/>
          <p:cNvSpPr txBox="1">
            <a:spLocks noGrp="1"/>
          </p:cNvSpPr>
          <p:nvPr>
            <p:ph type="subTitle" idx="1"/>
          </p:nvPr>
        </p:nvSpPr>
        <p:spPr>
          <a:xfrm>
            <a:off x="1284000" y="2881938"/>
            <a:ext cx="65760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5"/>
        <p:cNvGrpSpPr/>
        <p:nvPr/>
      </p:nvGrpSpPr>
      <p:grpSpPr>
        <a:xfrm>
          <a:off x="0" y="0"/>
          <a:ext cx="0" cy="0"/>
          <a:chOff x="0" y="0"/>
          <a:chExt cx="0" cy="0"/>
        </a:xfrm>
      </p:grpSpPr>
      <p:pic>
        <p:nvPicPr>
          <p:cNvPr id="186" name="Google Shape;186;p13"/>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87" name="Google Shape;187;p13"/>
          <p:cNvGrpSpPr/>
          <p:nvPr/>
        </p:nvGrpSpPr>
        <p:grpSpPr>
          <a:xfrm>
            <a:off x="-851851" y="-489351"/>
            <a:ext cx="11533323" cy="6202326"/>
            <a:chOff x="-851851" y="-489351"/>
            <a:chExt cx="11533323" cy="6202326"/>
          </a:xfrm>
        </p:grpSpPr>
        <p:pic>
          <p:nvPicPr>
            <p:cNvPr id="188" name="Google Shape;188;p13"/>
            <p:cNvPicPr preferRelativeResize="0"/>
            <p:nvPr/>
          </p:nvPicPr>
          <p:blipFill rotWithShape="1">
            <a:blip r:embed="rId3">
              <a:alphaModFix amt="85000"/>
            </a:blip>
            <a:srcRect l="18613" r="39521" b="43553"/>
            <a:stretch>
              <a:fillRect/>
            </a:stretch>
          </p:blipFill>
          <p:spPr>
            <a:xfrm rot="9533122">
              <a:off x="-660128" y="-201580"/>
              <a:ext cx="1860706" cy="1411185"/>
            </a:xfrm>
            <a:prstGeom prst="rect">
              <a:avLst/>
            </a:prstGeom>
            <a:noFill/>
            <a:ln>
              <a:noFill/>
            </a:ln>
          </p:spPr>
        </p:pic>
        <p:pic>
          <p:nvPicPr>
            <p:cNvPr id="189" name="Google Shape;189;p13"/>
            <p:cNvPicPr preferRelativeResize="0"/>
            <p:nvPr/>
          </p:nvPicPr>
          <p:blipFill rotWithShape="1">
            <a:blip r:embed="rId4">
              <a:alphaModFix amt="85000"/>
            </a:blip>
            <a:srcRect l="37425" t="2021" r="9639" b="41971"/>
            <a:stretch>
              <a:fillRect/>
            </a:stretch>
          </p:blipFill>
          <p:spPr>
            <a:xfrm rot="-1058207">
              <a:off x="7491039" y="3521636"/>
              <a:ext cx="2991071" cy="1780053"/>
            </a:xfrm>
            <a:prstGeom prst="rect">
              <a:avLst/>
            </a:prstGeom>
            <a:noFill/>
            <a:ln>
              <a:noFill/>
            </a:ln>
          </p:spPr>
        </p:pic>
      </p:grpSp>
      <p:grpSp>
        <p:nvGrpSpPr>
          <p:cNvPr id="190" name="Google Shape;190;p13"/>
          <p:cNvGrpSpPr/>
          <p:nvPr/>
        </p:nvGrpSpPr>
        <p:grpSpPr>
          <a:xfrm>
            <a:off x="217550" y="519725"/>
            <a:ext cx="8733263" cy="4177475"/>
            <a:chOff x="217550" y="519725"/>
            <a:chExt cx="8733263" cy="4177475"/>
          </a:xfrm>
        </p:grpSpPr>
        <p:sp>
          <p:nvSpPr>
            <p:cNvPr id="191" name="Google Shape;191;p13"/>
            <p:cNvSpPr/>
            <p:nvPr/>
          </p:nvSpPr>
          <p:spPr>
            <a:xfrm>
              <a:off x="217550" y="519725"/>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92" name="Google Shape;192;p13"/>
            <p:cNvSpPr/>
            <p:nvPr/>
          </p:nvSpPr>
          <p:spPr>
            <a:xfrm>
              <a:off x="8766613" y="451300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193" name="Google Shape;193;p13"/>
          <p:cNvGrpSpPr/>
          <p:nvPr/>
        </p:nvGrpSpPr>
        <p:grpSpPr>
          <a:xfrm>
            <a:off x="217700" y="349625"/>
            <a:ext cx="8808250" cy="4163375"/>
            <a:chOff x="217700" y="349625"/>
            <a:chExt cx="8808250" cy="4163375"/>
          </a:xfrm>
        </p:grpSpPr>
        <p:sp>
          <p:nvSpPr>
            <p:cNvPr id="194" name="Google Shape;194;p13"/>
            <p:cNvSpPr txBox="1"/>
            <p:nvPr/>
          </p:nvSpPr>
          <p:spPr>
            <a:xfrm>
              <a:off x="217700" y="34962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36%</a:t>
              </a:r>
              <a:endParaRPr sz="600">
                <a:solidFill>
                  <a:schemeClr val="dk1"/>
                </a:solidFill>
                <a:latin typeface="Azeret Mono"/>
                <a:ea typeface="Azeret Mono"/>
                <a:cs typeface="Azeret Mono"/>
                <a:sym typeface="Azeret Mono"/>
              </a:endParaRPr>
            </a:p>
          </p:txBody>
        </p:sp>
        <p:sp>
          <p:nvSpPr>
            <p:cNvPr id="195" name="Google Shape;195;p13"/>
            <p:cNvSpPr txBox="1"/>
            <p:nvPr/>
          </p:nvSpPr>
          <p:spPr>
            <a:xfrm>
              <a:off x="8673750" y="43429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39%</a:t>
              </a:r>
              <a:endParaRPr sz="600">
                <a:solidFill>
                  <a:schemeClr val="dk1"/>
                </a:solidFill>
                <a:latin typeface="Azeret Mono"/>
                <a:ea typeface="Azeret Mono"/>
                <a:cs typeface="Azeret Mono"/>
                <a:sym typeface="Azeret Mono"/>
              </a:endParaRPr>
            </a:p>
          </p:txBody>
        </p:sp>
      </p:grpSp>
      <p:grpSp>
        <p:nvGrpSpPr>
          <p:cNvPr id="196" name="Google Shape;196;p13"/>
          <p:cNvGrpSpPr/>
          <p:nvPr/>
        </p:nvGrpSpPr>
        <p:grpSpPr>
          <a:xfrm rot="10800000" flipH="1">
            <a:off x="8020125" y="539488"/>
            <a:ext cx="409500" cy="409500"/>
            <a:chOff x="8020125" y="4199263"/>
            <a:chExt cx="409500" cy="409500"/>
          </a:xfrm>
        </p:grpSpPr>
        <p:cxnSp>
          <p:nvCxnSpPr>
            <p:cNvPr id="197" name="Google Shape;197;p13"/>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198" name="Google Shape;198;p13"/>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199" name="Google Shape;199;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0" name="Google Shape;200;p13"/>
          <p:cNvSpPr txBox="1">
            <a:spLocks noGrp="1"/>
          </p:cNvSpPr>
          <p:nvPr>
            <p:ph type="subTitle" idx="1"/>
          </p:nvPr>
        </p:nvSpPr>
        <p:spPr>
          <a:xfrm>
            <a:off x="720000" y="3444925"/>
            <a:ext cx="2305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13"/>
          <p:cNvSpPr txBox="1">
            <a:spLocks noGrp="1"/>
          </p:cNvSpPr>
          <p:nvPr>
            <p:ph type="subTitle" idx="2"/>
          </p:nvPr>
        </p:nvSpPr>
        <p:spPr>
          <a:xfrm>
            <a:off x="3419275" y="3444925"/>
            <a:ext cx="2305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13"/>
          <p:cNvSpPr txBox="1">
            <a:spLocks noGrp="1"/>
          </p:cNvSpPr>
          <p:nvPr>
            <p:ph type="subTitle" idx="3"/>
          </p:nvPr>
        </p:nvSpPr>
        <p:spPr>
          <a:xfrm>
            <a:off x="6118550" y="3444925"/>
            <a:ext cx="2305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13"/>
          <p:cNvSpPr txBox="1">
            <a:spLocks noGrp="1"/>
          </p:cNvSpPr>
          <p:nvPr>
            <p:ph type="title" idx="4" hasCustomPrompt="1"/>
          </p:nvPr>
        </p:nvSpPr>
        <p:spPr>
          <a:xfrm>
            <a:off x="1392300" y="1757925"/>
            <a:ext cx="9609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204" name="Google Shape;204;p13"/>
          <p:cNvSpPr txBox="1">
            <a:spLocks noGrp="1"/>
          </p:cNvSpPr>
          <p:nvPr>
            <p:ph type="title" idx="5" hasCustomPrompt="1"/>
          </p:nvPr>
        </p:nvSpPr>
        <p:spPr>
          <a:xfrm>
            <a:off x="4091573" y="1757925"/>
            <a:ext cx="9609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205" name="Google Shape;205;p13"/>
          <p:cNvSpPr txBox="1">
            <a:spLocks noGrp="1"/>
          </p:cNvSpPr>
          <p:nvPr>
            <p:ph type="title" idx="6" hasCustomPrompt="1"/>
          </p:nvPr>
        </p:nvSpPr>
        <p:spPr>
          <a:xfrm>
            <a:off x="6790850" y="1757925"/>
            <a:ext cx="9609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206" name="Google Shape;206;p13"/>
          <p:cNvSpPr txBox="1">
            <a:spLocks noGrp="1"/>
          </p:cNvSpPr>
          <p:nvPr>
            <p:ph type="subTitle" idx="7"/>
          </p:nvPr>
        </p:nvSpPr>
        <p:spPr>
          <a:xfrm>
            <a:off x="720000" y="2697925"/>
            <a:ext cx="2305500" cy="74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rtl="0">
              <a:lnSpc>
                <a:spcPct val="100000"/>
              </a:lnSpc>
              <a:spcBef>
                <a:spcPts val="0"/>
              </a:spcBef>
              <a:spcAft>
                <a:spcPts val="0"/>
              </a:spcAft>
              <a:buSzPts val="1800"/>
              <a:buFont typeface="Unbounded"/>
              <a:buNone/>
              <a:defRPr sz="1800">
                <a:latin typeface="Unbounded"/>
                <a:ea typeface="Unbounded"/>
                <a:cs typeface="Unbounded"/>
                <a:sym typeface="Unbounded"/>
              </a:defRPr>
            </a:lvl2pPr>
            <a:lvl3pPr lvl="2" rtl="0">
              <a:lnSpc>
                <a:spcPct val="100000"/>
              </a:lnSpc>
              <a:spcBef>
                <a:spcPts val="0"/>
              </a:spcBef>
              <a:spcAft>
                <a:spcPts val="0"/>
              </a:spcAft>
              <a:buSzPts val="1800"/>
              <a:buFont typeface="Unbounded"/>
              <a:buNone/>
              <a:defRPr sz="1800">
                <a:latin typeface="Unbounded"/>
                <a:ea typeface="Unbounded"/>
                <a:cs typeface="Unbounded"/>
                <a:sym typeface="Unbounded"/>
              </a:defRPr>
            </a:lvl3pPr>
            <a:lvl4pPr lvl="3" rtl="0">
              <a:lnSpc>
                <a:spcPct val="100000"/>
              </a:lnSpc>
              <a:spcBef>
                <a:spcPts val="0"/>
              </a:spcBef>
              <a:spcAft>
                <a:spcPts val="0"/>
              </a:spcAft>
              <a:buSzPts val="1800"/>
              <a:buFont typeface="Unbounded"/>
              <a:buNone/>
              <a:defRPr sz="1800">
                <a:latin typeface="Unbounded"/>
                <a:ea typeface="Unbounded"/>
                <a:cs typeface="Unbounded"/>
                <a:sym typeface="Unbounded"/>
              </a:defRPr>
            </a:lvl4pPr>
            <a:lvl5pPr lvl="4" rtl="0">
              <a:lnSpc>
                <a:spcPct val="100000"/>
              </a:lnSpc>
              <a:spcBef>
                <a:spcPts val="0"/>
              </a:spcBef>
              <a:spcAft>
                <a:spcPts val="0"/>
              </a:spcAft>
              <a:buSzPts val="1800"/>
              <a:buFont typeface="Unbounded"/>
              <a:buNone/>
              <a:defRPr sz="1800">
                <a:latin typeface="Unbounded"/>
                <a:ea typeface="Unbounded"/>
                <a:cs typeface="Unbounded"/>
                <a:sym typeface="Unbounded"/>
              </a:defRPr>
            </a:lvl5pPr>
            <a:lvl6pPr lvl="5" rtl="0">
              <a:lnSpc>
                <a:spcPct val="100000"/>
              </a:lnSpc>
              <a:spcBef>
                <a:spcPts val="0"/>
              </a:spcBef>
              <a:spcAft>
                <a:spcPts val="0"/>
              </a:spcAft>
              <a:buSzPts val="1800"/>
              <a:buFont typeface="Unbounded"/>
              <a:buNone/>
              <a:defRPr sz="1800">
                <a:latin typeface="Unbounded"/>
                <a:ea typeface="Unbounded"/>
                <a:cs typeface="Unbounded"/>
                <a:sym typeface="Unbounded"/>
              </a:defRPr>
            </a:lvl6pPr>
            <a:lvl7pPr lvl="6" rtl="0">
              <a:lnSpc>
                <a:spcPct val="100000"/>
              </a:lnSpc>
              <a:spcBef>
                <a:spcPts val="0"/>
              </a:spcBef>
              <a:spcAft>
                <a:spcPts val="0"/>
              </a:spcAft>
              <a:buSzPts val="1800"/>
              <a:buFont typeface="Unbounded"/>
              <a:buNone/>
              <a:defRPr sz="1800">
                <a:latin typeface="Unbounded"/>
                <a:ea typeface="Unbounded"/>
                <a:cs typeface="Unbounded"/>
                <a:sym typeface="Unbounded"/>
              </a:defRPr>
            </a:lvl7pPr>
            <a:lvl8pPr lvl="7" rtl="0">
              <a:lnSpc>
                <a:spcPct val="100000"/>
              </a:lnSpc>
              <a:spcBef>
                <a:spcPts val="0"/>
              </a:spcBef>
              <a:spcAft>
                <a:spcPts val="0"/>
              </a:spcAft>
              <a:buSzPts val="1800"/>
              <a:buFont typeface="Unbounded"/>
              <a:buNone/>
              <a:defRPr sz="1800">
                <a:latin typeface="Unbounded"/>
                <a:ea typeface="Unbounded"/>
                <a:cs typeface="Unbounded"/>
                <a:sym typeface="Unbounded"/>
              </a:defRPr>
            </a:lvl8pPr>
            <a:lvl9pPr lvl="8" rtl="0">
              <a:lnSpc>
                <a:spcPct val="100000"/>
              </a:lnSpc>
              <a:spcBef>
                <a:spcPts val="0"/>
              </a:spcBef>
              <a:spcAft>
                <a:spcPts val="0"/>
              </a:spcAft>
              <a:buSzPts val="1800"/>
              <a:buFont typeface="Unbounded"/>
              <a:buNone/>
              <a:defRPr sz="1800">
                <a:latin typeface="Unbounded"/>
                <a:ea typeface="Unbounded"/>
                <a:cs typeface="Unbounded"/>
                <a:sym typeface="Unbounded"/>
              </a:defRPr>
            </a:lvl9pPr>
          </a:lstStyle>
          <a:p>
            <a:endParaRPr/>
          </a:p>
        </p:txBody>
      </p:sp>
      <p:sp>
        <p:nvSpPr>
          <p:cNvPr id="207" name="Google Shape;207;p13"/>
          <p:cNvSpPr txBox="1">
            <a:spLocks noGrp="1"/>
          </p:cNvSpPr>
          <p:nvPr>
            <p:ph type="subTitle" idx="8"/>
          </p:nvPr>
        </p:nvSpPr>
        <p:spPr>
          <a:xfrm>
            <a:off x="3419273" y="2697925"/>
            <a:ext cx="2305500" cy="74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rtl="0">
              <a:lnSpc>
                <a:spcPct val="100000"/>
              </a:lnSpc>
              <a:spcBef>
                <a:spcPts val="0"/>
              </a:spcBef>
              <a:spcAft>
                <a:spcPts val="0"/>
              </a:spcAft>
              <a:buSzPts val="1800"/>
              <a:buFont typeface="Unbounded"/>
              <a:buNone/>
              <a:defRPr sz="1800">
                <a:latin typeface="Unbounded"/>
                <a:ea typeface="Unbounded"/>
                <a:cs typeface="Unbounded"/>
                <a:sym typeface="Unbounded"/>
              </a:defRPr>
            </a:lvl2pPr>
            <a:lvl3pPr lvl="2" rtl="0">
              <a:lnSpc>
                <a:spcPct val="100000"/>
              </a:lnSpc>
              <a:spcBef>
                <a:spcPts val="0"/>
              </a:spcBef>
              <a:spcAft>
                <a:spcPts val="0"/>
              </a:spcAft>
              <a:buSzPts val="1800"/>
              <a:buFont typeface="Unbounded"/>
              <a:buNone/>
              <a:defRPr sz="1800">
                <a:latin typeface="Unbounded"/>
                <a:ea typeface="Unbounded"/>
                <a:cs typeface="Unbounded"/>
                <a:sym typeface="Unbounded"/>
              </a:defRPr>
            </a:lvl3pPr>
            <a:lvl4pPr lvl="3" rtl="0">
              <a:lnSpc>
                <a:spcPct val="100000"/>
              </a:lnSpc>
              <a:spcBef>
                <a:spcPts val="0"/>
              </a:spcBef>
              <a:spcAft>
                <a:spcPts val="0"/>
              </a:spcAft>
              <a:buSzPts val="1800"/>
              <a:buFont typeface="Unbounded"/>
              <a:buNone/>
              <a:defRPr sz="1800">
                <a:latin typeface="Unbounded"/>
                <a:ea typeface="Unbounded"/>
                <a:cs typeface="Unbounded"/>
                <a:sym typeface="Unbounded"/>
              </a:defRPr>
            </a:lvl4pPr>
            <a:lvl5pPr lvl="4" rtl="0">
              <a:lnSpc>
                <a:spcPct val="100000"/>
              </a:lnSpc>
              <a:spcBef>
                <a:spcPts val="0"/>
              </a:spcBef>
              <a:spcAft>
                <a:spcPts val="0"/>
              </a:spcAft>
              <a:buSzPts val="1800"/>
              <a:buFont typeface="Unbounded"/>
              <a:buNone/>
              <a:defRPr sz="1800">
                <a:latin typeface="Unbounded"/>
                <a:ea typeface="Unbounded"/>
                <a:cs typeface="Unbounded"/>
                <a:sym typeface="Unbounded"/>
              </a:defRPr>
            </a:lvl5pPr>
            <a:lvl6pPr lvl="5" rtl="0">
              <a:lnSpc>
                <a:spcPct val="100000"/>
              </a:lnSpc>
              <a:spcBef>
                <a:spcPts val="0"/>
              </a:spcBef>
              <a:spcAft>
                <a:spcPts val="0"/>
              </a:spcAft>
              <a:buSzPts val="1800"/>
              <a:buFont typeface="Unbounded"/>
              <a:buNone/>
              <a:defRPr sz="1800">
                <a:latin typeface="Unbounded"/>
                <a:ea typeface="Unbounded"/>
                <a:cs typeface="Unbounded"/>
                <a:sym typeface="Unbounded"/>
              </a:defRPr>
            </a:lvl6pPr>
            <a:lvl7pPr lvl="6" rtl="0">
              <a:lnSpc>
                <a:spcPct val="100000"/>
              </a:lnSpc>
              <a:spcBef>
                <a:spcPts val="0"/>
              </a:spcBef>
              <a:spcAft>
                <a:spcPts val="0"/>
              </a:spcAft>
              <a:buSzPts val="1800"/>
              <a:buFont typeface="Unbounded"/>
              <a:buNone/>
              <a:defRPr sz="1800">
                <a:latin typeface="Unbounded"/>
                <a:ea typeface="Unbounded"/>
                <a:cs typeface="Unbounded"/>
                <a:sym typeface="Unbounded"/>
              </a:defRPr>
            </a:lvl7pPr>
            <a:lvl8pPr lvl="7" rtl="0">
              <a:lnSpc>
                <a:spcPct val="100000"/>
              </a:lnSpc>
              <a:spcBef>
                <a:spcPts val="0"/>
              </a:spcBef>
              <a:spcAft>
                <a:spcPts val="0"/>
              </a:spcAft>
              <a:buSzPts val="1800"/>
              <a:buFont typeface="Unbounded"/>
              <a:buNone/>
              <a:defRPr sz="1800">
                <a:latin typeface="Unbounded"/>
                <a:ea typeface="Unbounded"/>
                <a:cs typeface="Unbounded"/>
                <a:sym typeface="Unbounded"/>
              </a:defRPr>
            </a:lvl8pPr>
            <a:lvl9pPr lvl="8" rtl="0">
              <a:lnSpc>
                <a:spcPct val="100000"/>
              </a:lnSpc>
              <a:spcBef>
                <a:spcPts val="0"/>
              </a:spcBef>
              <a:spcAft>
                <a:spcPts val="0"/>
              </a:spcAft>
              <a:buSzPts val="1800"/>
              <a:buFont typeface="Unbounded"/>
              <a:buNone/>
              <a:defRPr sz="1800">
                <a:latin typeface="Unbounded"/>
                <a:ea typeface="Unbounded"/>
                <a:cs typeface="Unbounded"/>
                <a:sym typeface="Unbounded"/>
              </a:defRPr>
            </a:lvl9pPr>
          </a:lstStyle>
          <a:p>
            <a:endParaRPr/>
          </a:p>
        </p:txBody>
      </p:sp>
      <p:sp>
        <p:nvSpPr>
          <p:cNvPr id="208" name="Google Shape;208;p13"/>
          <p:cNvSpPr txBox="1">
            <a:spLocks noGrp="1"/>
          </p:cNvSpPr>
          <p:nvPr>
            <p:ph type="subTitle" idx="9"/>
          </p:nvPr>
        </p:nvSpPr>
        <p:spPr>
          <a:xfrm>
            <a:off x="6118550" y="2697925"/>
            <a:ext cx="2305500" cy="74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rtl="0">
              <a:lnSpc>
                <a:spcPct val="100000"/>
              </a:lnSpc>
              <a:spcBef>
                <a:spcPts val="0"/>
              </a:spcBef>
              <a:spcAft>
                <a:spcPts val="0"/>
              </a:spcAft>
              <a:buSzPts val="1800"/>
              <a:buFont typeface="Unbounded"/>
              <a:buNone/>
              <a:defRPr sz="1800">
                <a:latin typeface="Unbounded"/>
                <a:ea typeface="Unbounded"/>
                <a:cs typeface="Unbounded"/>
                <a:sym typeface="Unbounded"/>
              </a:defRPr>
            </a:lvl2pPr>
            <a:lvl3pPr lvl="2" rtl="0">
              <a:lnSpc>
                <a:spcPct val="100000"/>
              </a:lnSpc>
              <a:spcBef>
                <a:spcPts val="0"/>
              </a:spcBef>
              <a:spcAft>
                <a:spcPts val="0"/>
              </a:spcAft>
              <a:buSzPts val="1800"/>
              <a:buFont typeface="Unbounded"/>
              <a:buNone/>
              <a:defRPr sz="1800">
                <a:latin typeface="Unbounded"/>
                <a:ea typeface="Unbounded"/>
                <a:cs typeface="Unbounded"/>
                <a:sym typeface="Unbounded"/>
              </a:defRPr>
            </a:lvl3pPr>
            <a:lvl4pPr lvl="3" rtl="0">
              <a:lnSpc>
                <a:spcPct val="100000"/>
              </a:lnSpc>
              <a:spcBef>
                <a:spcPts val="0"/>
              </a:spcBef>
              <a:spcAft>
                <a:spcPts val="0"/>
              </a:spcAft>
              <a:buSzPts val="1800"/>
              <a:buFont typeface="Unbounded"/>
              <a:buNone/>
              <a:defRPr sz="1800">
                <a:latin typeface="Unbounded"/>
                <a:ea typeface="Unbounded"/>
                <a:cs typeface="Unbounded"/>
                <a:sym typeface="Unbounded"/>
              </a:defRPr>
            </a:lvl4pPr>
            <a:lvl5pPr lvl="4" rtl="0">
              <a:lnSpc>
                <a:spcPct val="100000"/>
              </a:lnSpc>
              <a:spcBef>
                <a:spcPts val="0"/>
              </a:spcBef>
              <a:spcAft>
                <a:spcPts val="0"/>
              </a:spcAft>
              <a:buSzPts val="1800"/>
              <a:buFont typeface="Unbounded"/>
              <a:buNone/>
              <a:defRPr sz="1800">
                <a:latin typeface="Unbounded"/>
                <a:ea typeface="Unbounded"/>
                <a:cs typeface="Unbounded"/>
                <a:sym typeface="Unbounded"/>
              </a:defRPr>
            </a:lvl5pPr>
            <a:lvl6pPr lvl="5" rtl="0">
              <a:lnSpc>
                <a:spcPct val="100000"/>
              </a:lnSpc>
              <a:spcBef>
                <a:spcPts val="0"/>
              </a:spcBef>
              <a:spcAft>
                <a:spcPts val="0"/>
              </a:spcAft>
              <a:buSzPts val="1800"/>
              <a:buFont typeface="Unbounded"/>
              <a:buNone/>
              <a:defRPr sz="1800">
                <a:latin typeface="Unbounded"/>
                <a:ea typeface="Unbounded"/>
                <a:cs typeface="Unbounded"/>
                <a:sym typeface="Unbounded"/>
              </a:defRPr>
            </a:lvl6pPr>
            <a:lvl7pPr lvl="6" rtl="0">
              <a:lnSpc>
                <a:spcPct val="100000"/>
              </a:lnSpc>
              <a:spcBef>
                <a:spcPts val="0"/>
              </a:spcBef>
              <a:spcAft>
                <a:spcPts val="0"/>
              </a:spcAft>
              <a:buSzPts val="1800"/>
              <a:buFont typeface="Unbounded"/>
              <a:buNone/>
              <a:defRPr sz="1800">
                <a:latin typeface="Unbounded"/>
                <a:ea typeface="Unbounded"/>
                <a:cs typeface="Unbounded"/>
                <a:sym typeface="Unbounded"/>
              </a:defRPr>
            </a:lvl7pPr>
            <a:lvl8pPr lvl="7" rtl="0">
              <a:lnSpc>
                <a:spcPct val="100000"/>
              </a:lnSpc>
              <a:spcBef>
                <a:spcPts val="0"/>
              </a:spcBef>
              <a:spcAft>
                <a:spcPts val="0"/>
              </a:spcAft>
              <a:buSzPts val="1800"/>
              <a:buFont typeface="Unbounded"/>
              <a:buNone/>
              <a:defRPr sz="1800">
                <a:latin typeface="Unbounded"/>
                <a:ea typeface="Unbounded"/>
                <a:cs typeface="Unbounded"/>
                <a:sym typeface="Unbounded"/>
              </a:defRPr>
            </a:lvl8pPr>
            <a:lvl9pPr lvl="8" rtl="0">
              <a:lnSpc>
                <a:spcPct val="100000"/>
              </a:lnSpc>
              <a:spcBef>
                <a:spcPts val="0"/>
              </a:spcBef>
              <a:spcAft>
                <a:spcPts val="0"/>
              </a:spcAft>
              <a:buSzPts val="1800"/>
              <a:buFont typeface="Unbounded"/>
              <a:buNone/>
              <a:defRPr sz="1800">
                <a:latin typeface="Unbounded"/>
                <a:ea typeface="Unbounded"/>
                <a:cs typeface="Unbounded"/>
                <a:sym typeface="Unbounde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09"/>
        <p:cNvGrpSpPr/>
        <p:nvPr/>
      </p:nvGrpSpPr>
      <p:grpSpPr>
        <a:xfrm>
          <a:off x="0" y="0"/>
          <a:ext cx="0" cy="0"/>
          <a:chOff x="0" y="0"/>
          <a:chExt cx="0" cy="0"/>
        </a:xfrm>
      </p:grpSpPr>
      <p:pic>
        <p:nvPicPr>
          <p:cNvPr id="210" name="Google Shape;210;p14"/>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211" name="Google Shape;211;p14"/>
          <p:cNvGrpSpPr/>
          <p:nvPr/>
        </p:nvGrpSpPr>
        <p:grpSpPr>
          <a:xfrm>
            <a:off x="-1571427" y="-466751"/>
            <a:ext cx="12248299" cy="5088401"/>
            <a:chOff x="-1571427" y="-466751"/>
            <a:chExt cx="12248299" cy="5088401"/>
          </a:xfrm>
        </p:grpSpPr>
        <p:pic>
          <p:nvPicPr>
            <p:cNvPr id="212" name="Google Shape;212;p14"/>
            <p:cNvPicPr preferRelativeResize="0"/>
            <p:nvPr/>
          </p:nvPicPr>
          <p:blipFill rotWithShape="1">
            <a:blip r:embed="rId3">
              <a:alphaModFix amt="85000"/>
            </a:blip>
            <a:srcRect l="24226" t="7823" r="39082" b="12183"/>
            <a:stretch>
              <a:fillRect/>
            </a:stretch>
          </p:blipFill>
          <p:spPr>
            <a:xfrm rot="1913225" flipH="1">
              <a:off x="-965672" y="1213438"/>
              <a:ext cx="2437941" cy="2989900"/>
            </a:xfrm>
            <a:prstGeom prst="rect">
              <a:avLst/>
            </a:prstGeom>
            <a:noFill/>
            <a:ln>
              <a:noFill/>
            </a:ln>
          </p:spPr>
        </p:pic>
        <p:pic>
          <p:nvPicPr>
            <p:cNvPr id="213" name="Google Shape;213;p14"/>
            <p:cNvPicPr preferRelativeResize="0"/>
            <p:nvPr/>
          </p:nvPicPr>
          <p:blipFill rotWithShape="1">
            <a:blip r:embed="rId4">
              <a:alphaModFix amt="85000"/>
            </a:blip>
            <a:srcRect l="21177" t="14690" r="42063" b="14683"/>
            <a:stretch>
              <a:fillRect/>
            </a:stretch>
          </p:blipFill>
          <p:spPr>
            <a:xfrm rot="1756544">
              <a:off x="7455049" y="4274"/>
              <a:ext cx="2684022" cy="2900550"/>
            </a:xfrm>
            <a:prstGeom prst="rect">
              <a:avLst/>
            </a:prstGeom>
            <a:noFill/>
            <a:ln>
              <a:noFill/>
            </a:ln>
          </p:spPr>
        </p:pic>
      </p:grpSp>
      <p:grpSp>
        <p:nvGrpSpPr>
          <p:cNvPr id="214" name="Google Shape;214;p14"/>
          <p:cNvGrpSpPr/>
          <p:nvPr/>
        </p:nvGrpSpPr>
        <p:grpSpPr>
          <a:xfrm>
            <a:off x="304025" y="1020300"/>
            <a:ext cx="8629988" cy="1546650"/>
            <a:chOff x="304025" y="1020300"/>
            <a:chExt cx="8629988" cy="1546650"/>
          </a:xfrm>
        </p:grpSpPr>
        <p:sp>
          <p:nvSpPr>
            <p:cNvPr id="215" name="Google Shape;215;p14"/>
            <p:cNvSpPr/>
            <p:nvPr/>
          </p:nvSpPr>
          <p:spPr>
            <a:xfrm>
              <a:off x="304025" y="1111463"/>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16" name="Google Shape;216;p14"/>
            <p:cNvSpPr/>
            <p:nvPr/>
          </p:nvSpPr>
          <p:spPr>
            <a:xfrm>
              <a:off x="8254600" y="221475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17" name="Google Shape;217;p14"/>
            <p:cNvSpPr/>
            <p:nvPr/>
          </p:nvSpPr>
          <p:spPr>
            <a:xfrm>
              <a:off x="8827850" y="1810900"/>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18" name="Google Shape;218;p14"/>
            <p:cNvSpPr/>
            <p:nvPr/>
          </p:nvSpPr>
          <p:spPr>
            <a:xfrm>
              <a:off x="8749813" y="102030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219" name="Google Shape;219;p14"/>
          <p:cNvGrpSpPr/>
          <p:nvPr/>
        </p:nvGrpSpPr>
        <p:grpSpPr>
          <a:xfrm>
            <a:off x="304175" y="850200"/>
            <a:ext cx="8745375" cy="1364550"/>
            <a:chOff x="304175" y="850200"/>
            <a:chExt cx="8745375" cy="1364550"/>
          </a:xfrm>
        </p:grpSpPr>
        <p:sp>
          <p:nvSpPr>
            <p:cNvPr id="220" name="Google Shape;220;p14"/>
            <p:cNvSpPr txBox="1"/>
            <p:nvPr/>
          </p:nvSpPr>
          <p:spPr>
            <a:xfrm>
              <a:off x="304175" y="94136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38%</a:t>
              </a:r>
              <a:endParaRPr sz="600">
                <a:solidFill>
                  <a:schemeClr val="dk1"/>
                </a:solidFill>
                <a:latin typeface="Azeret Mono"/>
                <a:ea typeface="Azeret Mono"/>
                <a:cs typeface="Azeret Mono"/>
                <a:sym typeface="Azeret Mono"/>
              </a:endParaRPr>
            </a:p>
          </p:txBody>
        </p:sp>
        <p:sp>
          <p:nvSpPr>
            <p:cNvPr id="221" name="Google Shape;221;p14"/>
            <p:cNvSpPr txBox="1"/>
            <p:nvPr/>
          </p:nvSpPr>
          <p:spPr>
            <a:xfrm>
              <a:off x="8254750" y="20446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37%</a:t>
              </a:r>
              <a:endParaRPr sz="600">
                <a:solidFill>
                  <a:schemeClr val="dk1"/>
                </a:solidFill>
                <a:latin typeface="Azeret Mono"/>
                <a:ea typeface="Azeret Mono"/>
                <a:cs typeface="Azeret Mono"/>
                <a:sym typeface="Azeret Mono"/>
              </a:endParaRPr>
            </a:p>
          </p:txBody>
        </p:sp>
        <p:sp>
          <p:nvSpPr>
            <p:cNvPr id="222" name="Google Shape;222;p14"/>
            <p:cNvSpPr txBox="1"/>
            <p:nvPr/>
          </p:nvSpPr>
          <p:spPr>
            <a:xfrm>
              <a:off x="8697350" y="16408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10%</a:t>
              </a:r>
              <a:endParaRPr sz="600">
                <a:solidFill>
                  <a:schemeClr val="dk1"/>
                </a:solidFill>
                <a:latin typeface="Azeret Mono"/>
                <a:ea typeface="Azeret Mono"/>
                <a:cs typeface="Azeret Mono"/>
                <a:sym typeface="Azeret Mono"/>
              </a:endParaRPr>
            </a:p>
          </p:txBody>
        </p:sp>
        <p:sp>
          <p:nvSpPr>
            <p:cNvPr id="223" name="Google Shape;223;p14"/>
            <p:cNvSpPr txBox="1"/>
            <p:nvPr/>
          </p:nvSpPr>
          <p:spPr>
            <a:xfrm>
              <a:off x="8656950" y="8502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25%</a:t>
              </a:r>
              <a:endParaRPr sz="600">
                <a:solidFill>
                  <a:schemeClr val="dk1"/>
                </a:solidFill>
                <a:latin typeface="Azeret Mono"/>
                <a:ea typeface="Azeret Mono"/>
                <a:cs typeface="Azeret Mono"/>
                <a:sym typeface="Azeret Mono"/>
              </a:endParaRPr>
            </a:p>
          </p:txBody>
        </p:sp>
      </p:grpSp>
      <p:grpSp>
        <p:nvGrpSpPr>
          <p:cNvPr id="224" name="Google Shape;224;p14"/>
          <p:cNvGrpSpPr/>
          <p:nvPr/>
        </p:nvGrpSpPr>
        <p:grpSpPr>
          <a:xfrm flipH="1">
            <a:off x="713225" y="4199263"/>
            <a:ext cx="409500" cy="409500"/>
            <a:chOff x="8020125" y="4199263"/>
            <a:chExt cx="409500" cy="409500"/>
          </a:xfrm>
        </p:grpSpPr>
        <p:cxnSp>
          <p:nvCxnSpPr>
            <p:cNvPr id="225" name="Google Shape;225;p14"/>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226" name="Google Shape;226;p14"/>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227" name="Google Shape;227;p14"/>
          <p:cNvSpPr txBox="1">
            <a:spLocks noGrp="1"/>
          </p:cNvSpPr>
          <p:nvPr>
            <p:ph type="title"/>
          </p:nvPr>
        </p:nvSpPr>
        <p:spPr>
          <a:xfrm>
            <a:off x="2160750" y="3268225"/>
            <a:ext cx="48225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8" name="Google Shape;228;p14"/>
          <p:cNvSpPr txBox="1">
            <a:spLocks noGrp="1"/>
          </p:cNvSpPr>
          <p:nvPr>
            <p:ph type="subTitle" idx="1"/>
          </p:nvPr>
        </p:nvSpPr>
        <p:spPr>
          <a:xfrm>
            <a:off x="2160750" y="1436400"/>
            <a:ext cx="4822500" cy="173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29"/>
        <p:cNvGrpSpPr/>
        <p:nvPr/>
      </p:nvGrpSpPr>
      <p:grpSpPr>
        <a:xfrm>
          <a:off x="0" y="0"/>
          <a:ext cx="0" cy="0"/>
          <a:chOff x="0" y="0"/>
          <a:chExt cx="0" cy="0"/>
        </a:xfrm>
      </p:grpSpPr>
      <p:pic>
        <p:nvPicPr>
          <p:cNvPr id="230" name="Google Shape;230;p15"/>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231" name="Google Shape;231;p15"/>
          <p:cNvGrpSpPr/>
          <p:nvPr/>
        </p:nvGrpSpPr>
        <p:grpSpPr>
          <a:xfrm>
            <a:off x="-1566823" y="-811475"/>
            <a:ext cx="10787025" cy="5264675"/>
            <a:chOff x="-1566823" y="-811475"/>
            <a:chExt cx="10787025" cy="5264675"/>
          </a:xfrm>
        </p:grpSpPr>
        <p:pic>
          <p:nvPicPr>
            <p:cNvPr id="232" name="Google Shape;232;p15"/>
            <p:cNvPicPr preferRelativeResize="0"/>
            <p:nvPr/>
          </p:nvPicPr>
          <p:blipFill rotWithShape="1">
            <a:blip r:embed="rId3">
              <a:alphaModFix amt="85000"/>
            </a:blip>
            <a:srcRect l="38925" t="4069" r="9625" b="39649"/>
            <a:stretch>
              <a:fillRect/>
            </a:stretch>
          </p:blipFill>
          <p:spPr>
            <a:xfrm rot="9210319">
              <a:off x="-1294460" y="-198433"/>
              <a:ext cx="3213947" cy="1977665"/>
            </a:xfrm>
            <a:prstGeom prst="rect">
              <a:avLst/>
            </a:prstGeom>
            <a:noFill/>
            <a:ln>
              <a:noFill/>
            </a:ln>
          </p:spPr>
        </p:pic>
        <p:pic>
          <p:nvPicPr>
            <p:cNvPr id="233" name="Google Shape;233;p15"/>
            <p:cNvPicPr preferRelativeResize="0"/>
            <p:nvPr/>
          </p:nvPicPr>
          <p:blipFill rotWithShape="1">
            <a:blip r:embed="rId4">
              <a:alphaModFix amt="85000"/>
            </a:blip>
            <a:srcRect l="23958" t="7411" r="60974" b="7402"/>
            <a:stretch>
              <a:fillRect/>
            </a:stretch>
          </p:blipFill>
          <p:spPr>
            <a:xfrm>
              <a:off x="8219925" y="1272100"/>
              <a:ext cx="1000277" cy="3181099"/>
            </a:xfrm>
            <a:prstGeom prst="rect">
              <a:avLst/>
            </a:prstGeom>
            <a:noFill/>
            <a:ln>
              <a:noFill/>
            </a:ln>
          </p:spPr>
        </p:pic>
      </p:grpSp>
      <p:grpSp>
        <p:nvGrpSpPr>
          <p:cNvPr id="234" name="Google Shape;234;p15"/>
          <p:cNvGrpSpPr/>
          <p:nvPr/>
        </p:nvGrpSpPr>
        <p:grpSpPr>
          <a:xfrm>
            <a:off x="270963" y="673275"/>
            <a:ext cx="8695113" cy="3548750"/>
            <a:chOff x="270963" y="673275"/>
            <a:chExt cx="8695113" cy="3548750"/>
          </a:xfrm>
        </p:grpSpPr>
        <p:sp>
          <p:nvSpPr>
            <p:cNvPr id="235" name="Google Shape;235;p15"/>
            <p:cNvSpPr/>
            <p:nvPr/>
          </p:nvSpPr>
          <p:spPr>
            <a:xfrm>
              <a:off x="8613875" y="3869825"/>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36" name="Google Shape;236;p15"/>
            <p:cNvSpPr/>
            <p:nvPr/>
          </p:nvSpPr>
          <p:spPr>
            <a:xfrm>
              <a:off x="544425" y="673275"/>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37" name="Google Shape;237;p15"/>
            <p:cNvSpPr/>
            <p:nvPr/>
          </p:nvSpPr>
          <p:spPr>
            <a:xfrm>
              <a:off x="270963" y="167855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238" name="Google Shape;238;p15"/>
          <p:cNvGrpSpPr/>
          <p:nvPr/>
        </p:nvGrpSpPr>
        <p:grpSpPr>
          <a:xfrm>
            <a:off x="178100" y="503175"/>
            <a:ext cx="8788125" cy="3366650"/>
            <a:chOff x="178100" y="503175"/>
            <a:chExt cx="8788125" cy="3366650"/>
          </a:xfrm>
        </p:grpSpPr>
        <p:sp>
          <p:nvSpPr>
            <p:cNvPr id="239" name="Google Shape;239;p15"/>
            <p:cNvSpPr txBox="1"/>
            <p:nvPr/>
          </p:nvSpPr>
          <p:spPr>
            <a:xfrm>
              <a:off x="8614025" y="369972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10%</a:t>
              </a:r>
              <a:endParaRPr sz="600">
                <a:solidFill>
                  <a:schemeClr val="dk1"/>
                </a:solidFill>
                <a:latin typeface="Azeret Mono"/>
                <a:ea typeface="Azeret Mono"/>
                <a:cs typeface="Azeret Mono"/>
                <a:sym typeface="Azeret Mono"/>
              </a:endParaRPr>
            </a:p>
          </p:txBody>
        </p:sp>
        <p:sp>
          <p:nvSpPr>
            <p:cNvPr id="240" name="Google Shape;240;p15"/>
            <p:cNvSpPr txBox="1"/>
            <p:nvPr/>
          </p:nvSpPr>
          <p:spPr>
            <a:xfrm>
              <a:off x="413925" y="50317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30%</a:t>
              </a:r>
              <a:endParaRPr sz="600">
                <a:solidFill>
                  <a:schemeClr val="dk1"/>
                </a:solidFill>
                <a:latin typeface="Azeret Mono"/>
                <a:ea typeface="Azeret Mono"/>
                <a:cs typeface="Azeret Mono"/>
                <a:sym typeface="Azeret Mono"/>
              </a:endParaRPr>
            </a:p>
          </p:txBody>
        </p:sp>
        <p:sp>
          <p:nvSpPr>
            <p:cNvPr id="241" name="Google Shape;241;p15"/>
            <p:cNvSpPr txBox="1"/>
            <p:nvPr/>
          </p:nvSpPr>
          <p:spPr>
            <a:xfrm>
              <a:off x="178100" y="15084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25%</a:t>
              </a:r>
              <a:endParaRPr sz="600">
                <a:solidFill>
                  <a:schemeClr val="dk1"/>
                </a:solidFill>
                <a:latin typeface="Azeret Mono"/>
                <a:ea typeface="Azeret Mono"/>
                <a:cs typeface="Azeret Mono"/>
                <a:sym typeface="Azeret Mono"/>
              </a:endParaRPr>
            </a:p>
          </p:txBody>
        </p:sp>
      </p:grpSp>
      <p:grpSp>
        <p:nvGrpSpPr>
          <p:cNvPr id="242" name="Google Shape;242;p15"/>
          <p:cNvGrpSpPr/>
          <p:nvPr/>
        </p:nvGrpSpPr>
        <p:grpSpPr>
          <a:xfrm>
            <a:off x="8020125" y="4199263"/>
            <a:ext cx="409500" cy="409500"/>
            <a:chOff x="8020125" y="4199263"/>
            <a:chExt cx="409500" cy="409500"/>
          </a:xfrm>
        </p:grpSpPr>
        <p:cxnSp>
          <p:nvCxnSpPr>
            <p:cNvPr id="243" name="Google Shape;243;p15"/>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244;p15"/>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245" name="Google Shape;245;p15"/>
          <p:cNvSpPr txBox="1">
            <a:spLocks noGrp="1"/>
          </p:cNvSpPr>
          <p:nvPr>
            <p:ph type="title"/>
          </p:nvPr>
        </p:nvSpPr>
        <p:spPr>
          <a:xfrm>
            <a:off x="4663550" y="1193775"/>
            <a:ext cx="3767400" cy="198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15"/>
          <p:cNvSpPr txBox="1">
            <a:spLocks noGrp="1"/>
          </p:cNvSpPr>
          <p:nvPr>
            <p:ph type="subTitle" idx="1"/>
          </p:nvPr>
        </p:nvSpPr>
        <p:spPr>
          <a:xfrm>
            <a:off x="4663550" y="3176650"/>
            <a:ext cx="3767400" cy="77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15"/>
          <p:cNvSpPr>
            <a:spLocks noGrp="1"/>
          </p:cNvSpPr>
          <p:nvPr>
            <p:ph type="pic" idx="2"/>
          </p:nvPr>
        </p:nvSpPr>
        <p:spPr>
          <a:xfrm>
            <a:off x="713225" y="690300"/>
            <a:ext cx="3767400" cy="3762900"/>
          </a:xfrm>
          <a:prstGeom prst="ellipse">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48"/>
        <p:cNvGrpSpPr/>
        <p:nvPr/>
      </p:nvGrpSpPr>
      <p:grpSpPr>
        <a:xfrm>
          <a:off x="0" y="0"/>
          <a:ext cx="0" cy="0"/>
          <a:chOff x="0" y="0"/>
          <a:chExt cx="0" cy="0"/>
        </a:xfrm>
      </p:grpSpPr>
      <p:pic>
        <p:nvPicPr>
          <p:cNvPr id="249" name="Google Shape;249;p16"/>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250" name="Google Shape;250;p16"/>
          <p:cNvGrpSpPr/>
          <p:nvPr/>
        </p:nvGrpSpPr>
        <p:grpSpPr>
          <a:xfrm>
            <a:off x="-88900" y="-152400"/>
            <a:ext cx="9872449" cy="6073198"/>
            <a:chOff x="-88900" y="-152400"/>
            <a:chExt cx="9872449" cy="6073198"/>
          </a:xfrm>
        </p:grpSpPr>
        <p:pic>
          <p:nvPicPr>
            <p:cNvPr id="251" name="Google Shape;251;p16"/>
            <p:cNvPicPr preferRelativeResize="0"/>
            <p:nvPr/>
          </p:nvPicPr>
          <p:blipFill rotWithShape="1">
            <a:blip r:embed="rId3">
              <a:alphaModFix amt="85000"/>
            </a:blip>
            <a:srcRect l="52156" t="40134" r="19678"/>
            <a:stretch>
              <a:fillRect/>
            </a:stretch>
          </p:blipFill>
          <p:spPr>
            <a:xfrm>
              <a:off x="-88900" y="-152400"/>
              <a:ext cx="1552752" cy="1856401"/>
            </a:xfrm>
            <a:prstGeom prst="rect">
              <a:avLst/>
            </a:prstGeom>
            <a:noFill/>
            <a:ln>
              <a:noFill/>
            </a:ln>
          </p:spPr>
        </p:pic>
        <p:pic>
          <p:nvPicPr>
            <p:cNvPr id="252" name="Google Shape;252;p16"/>
            <p:cNvPicPr preferRelativeResize="0"/>
            <p:nvPr/>
          </p:nvPicPr>
          <p:blipFill rotWithShape="1">
            <a:blip r:embed="rId4">
              <a:alphaModFix amt="85000"/>
            </a:blip>
            <a:srcRect l="46664" t="34861" r="16899"/>
            <a:stretch>
              <a:fillRect/>
            </a:stretch>
          </p:blipFill>
          <p:spPr>
            <a:xfrm rot="6575319" flipH="1">
              <a:off x="7366035" y="3500979"/>
              <a:ext cx="2118177" cy="2129967"/>
            </a:xfrm>
            <a:prstGeom prst="rect">
              <a:avLst/>
            </a:prstGeom>
            <a:noFill/>
            <a:ln>
              <a:noFill/>
            </a:ln>
          </p:spPr>
        </p:pic>
      </p:grpSp>
      <p:grpSp>
        <p:nvGrpSpPr>
          <p:cNvPr id="253" name="Google Shape;253;p16"/>
          <p:cNvGrpSpPr/>
          <p:nvPr/>
        </p:nvGrpSpPr>
        <p:grpSpPr>
          <a:xfrm>
            <a:off x="185088" y="448300"/>
            <a:ext cx="8853313" cy="3980813"/>
            <a:chOff x="185088" y="448300"/>
            <a:chExt cx="8853313" cy="3980813"/>
          </a:xfrm>
        </p:grpSpPr>
        <p:sp>
          <p:nvSpPr>
            <p:cNvPr id="254" name="Google Shape;254;p16"/>
            <p:cNvSpPr/>
            <p:nvPr/>
          </p:nvSpPr>
          <p:spPr>
            <a:xfrm>
              <a:off x="8686200" y="4076913"/>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55" name="Google Shape;255;p16"/>
            <p:cNvSpPr/>
            <p:nvPr/>
          </p:nvSpPr>
          <p:spPr>
            <a:xfrm>
              <a:off x="387000" y="448300"/>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56" name="Google Shape;256;p16"/>
            <p:cNvSpPr/>
            <p:nvPr/>
          </p:nvSpPr>
          <p:spPr>
            <a:xfrm>
              <a:off x="185088" y="1263575"/>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257" name="Google Shape;257;p16"/>
          <p:cNvGrpSpPr/>
          <p:nvPr/>
        </p:nvGrpSpPr>
        <p:grpSpPr>
          <a:xfrm>
            <a:off x="92225" y="278200"/>
            <a:ext cx="8946325" cy="3798713"/>
            <a:chOff x="92225" y="278200"/>
            <a:chExt cx="8946325" cy="3798713"/>
          </a:xfrm>
        </p:grpSpPr>
        <p:sp>
          <p:nvSpPr>
            <p:cNvPr id="258" name="Google Shape;258;p16"/>
            <p:cNvSpPr txBox="1"/>
            <p:nvPr/>
          </p:nvSpPr>
          <p:spPr>
            <a:xfrm>
              <a:off x="8686350" y="390681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21%</a:t>
              </a:r>
              <a:endParaRPr sz="600">
                <a:solidFill>
                  <a:schemeClr val="dk1"/>
                </a:solidFill>
                <a:latin typeface="Azeret Mono"/>
                <a:ea typeface="Azeret Mono"/>
                <a:cs typeface="Azeret Mono"/>
                <a:sym typeface="Azeret Mono"/>
              </a:endParaRPr>
            </a:p>
          </p:txBody>
        </p:sp>
        <p:sp>
          <p:nvSpPr>
            <p:cNvPr id="259" name="Google Shape;259;p16"/>
            <p:cNvSpPr txBox="1"/>
            <p:nvPr/>
          </p:nvSpPr>
          <p:spPr>
            <a:xfrm>
              <a:off x="256500" y="2782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30%</a:t>
              </a:r>
              <a:endParaRPr sz="600">
                <a:solidFill>
                  <a:schemeClr val="dk1"/>
                </a:solidFill>
                <a:latin typeface="Azeret Mono"/>
                <a:ea typeface="Azeret Mono"/>
                <a:cs typeface="Azeret Mono"/>
                <a:sym typeface="Azeret Mono"/>
              </a:endParaRPr>
            </a:p>
          </p:txBody>
        </p:sp>
        <p:sp>
          <p:nvSpPr>
            <p:cNvPr id="260" name="Google Shape;260;p16"/>
            <p:cNvSpPr txBox="1"/>
            <p:nvPr/>
          </p:nvSpPr>
          <p:spPr>
            <a:xfrm>
              <a:off x="92225" y="109347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25%</a:t>
              </a:r>
              <a:endParaRPr sz="600">
                <a:solidFill>
                  <a:schemeClr val="dk1"/>
                </a:solidFill>
                <a:latin typeface="Azeret Mono"/>
                <a:ea typeface="Azeret Mono"/>
                <a:cs typeface="Azeret Mono"/>
                <a:sym typeface="Azeret Mono"/>
              </a:endParaRPr>
            </a:p>
          </p:txBody>
        </p:sp>
      </p:grpSp>
      <p:grpSp>
        <p:nvGrpSpPr>
          <p:cNvPr id="261" name="Google Shape;261;p16"/>
          <p:cNvGrpSpPr/>
          <p:nvPr/>
        </p:nvGrpSpPr>
        <p:grpSpPr>
          <a:xfrm flipH="1">
            <a:off x="713225" y="4199263"/>
            <a:ext cx="409500" cy="409500"/>
            <a:chOff x="8020125" y="4199263"/>
            <a:chExt cx="409500" cy="409500"/>
          </a:xfrm>
        </p:grpSpPr>
        <p:cxnSp>
          <p:nvCxnSpPr>
            <p:cNvPr id="262" name="Google Shape;262;p16"/>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263" name="Google Shape;263;p16"/>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264" name="Google Shape;264;p16"/>
          <p:cNvSpPr txBox="1">
            <a:spLocks noGrp="1"/>
          </p:cNvSpPr>
          <p:nvPr>
            <p:ph type="title"/>
          </p:nvPr>
        </p:nvSpPr>
        <p:spPr>
          <a:xfrm>
            <a:off x="720000" y="1650538"/>
            <a:ext cx="3558600" cy="111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Google Shape;265;p16"/>
          <p:cNvSpPr txBox="1">
            <a:spLocks noGrp="1"/>
          </p:cNvSpPr>
          <p:nvPr>
            <p:ph type="subTitle" idx="1"/>
          </p:nvPr>
        </p:nvSpPr>
        <p:spPr>
          <a:xfrm>
            <a:off x="720000" y="2687763"/>
            <a:ext cx="3558600" cy="80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66"/>
        <p:cNvGrpSpPr/>
        <p:nvPr/>
      </p:nvGrpSpPr>
      <p:grpSpPr>
        <a:xfrm>
          <a:off x="0" y="0"/>
          <a:ext cx="0" cy="0"/>
          <a:chOff x="0" y="0"/>
          <a:chExt cx="0" cy="0"/>
        </a:xfrm>
      </p:grpSpPr>
      <p:pic>
        <p:nvPicPr>
          <p:cNvPr id="267" name="Google Shape;267;p17"/>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268" name="Google Shape;268;p17"/>
          <p:cNvGrpSpPr/>
          <p:nvPr/>
        </p:nvGrpSpPr>
        <p:grpSpPr>
          <a:xfrm>
            <a:off x="-722275" y="812500"/>
            <a:ext cx="11049304" cy="4896575"/>
            <a:chOff x="-722275" y="812500"/>
            <a:chExt cx="11049304" cy="4896575"/>
          </a:xfrm>
        </p:grpSpPr>
        <p:pic>
          <p:nvPicPr>
            <p:cNvPr id="269" name="Google Shape;269;p17"/>
            <p:cNvPicPr preferRelativeResize="0"/>
            <p:nvPr/>
          </p:nvPicPr>
          <p:blipFill rotWithShape="1">
            <a:blip r:embed="rId3">
              <a:alphaModFix amt="85000"/>
            </a:blip>
            <a:srcRect l="48132" t="38183" r="17759"/>
            <a:stretch>
              <a:fillRect/>
            </a:stretch>
          </p:blipFill>
          <p:spPr>
            <a:xfrm rot="-9441182" flipH="1">
              <a:off x="-426265" y="3508153"/>
              <a:ext cx="1876858" cy="1913342"/>
            </a:xfrm>
            <a:prstGeom prst="rect">
              <a:avLst/>
            </a:prstGeom>
            <a:noFill/>
            <a:ln>
              <a:noFill/>
            </a:ln>
          </p:spPr>
        </p:pic>
        <p:pic>
          <p:nvPicPr>
            <p:cNvPr id="270" name="Google Shape;270;p17"/>
            <p:cNvPicPr preferRelativeResize="0"/>
            <p:nvPr/>
          </p:nvPicPr>
          <p:blipFill rotWithShape="1">
            <a:blip r:embed="rId4">
              <a:alphaModFix amt="85000"/>
            </a:blip>
            <a:srcRect l="21179" t="14690" r="51781" b="14683"/>
            <a:stretch>
              <a:fillRect/>
            </a:stretch>
          </p:blipFill>
          <p:spPr>
            <a:xfrm rot="1756518">
              <a:off x="8263973" y="1052472"/>
              <a:ext cx="1592637" cy="2339902"/>
            </a:xfrm>
            <a:prstGeom prst="rect">
              <a:avLst/>
            </a:prstGeom>
            <a:noFill/>
            <a:ln>
              <a:noFill/>
            </a:ln>
          </p:spPr>
        </p:pic>
      </p:grpSp>
      <p:grpSp>
        <p:nvGrpSpPr>
          <p:cNvPr id="271" name="Google Shape;271;p17"/>
          <p:cNvGrpSpPr/>
          <p:nvPr/>
        </p:nvGrpSpPr>
        <p:grpSpPr>
          <a:xfrm>
            <a:off x="113400" y="2130925"/>
            <a:ext cx="8669575" cy="1719125"/>
            <a:chOff x="113400" y="2130925"/>
            <a:chExt cx="8669575" cy="1719125"/>
          </a:xfrm>
        </p:grpSpPr>
        <p:sp>
          <p:nvSpPr>
            <p:cNvPr id="272" name="Google Shape;272;p17"/>
            <p:cNvSpPr txBox="1"/>
            <p:nvPr/>
          </p:nvSpPr>
          <p:spPr>
            <a:xfrm>
              <a:off x="113400" y="36799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5%</a:t>
              </a:r>
              <a:endParaRPr sz="600">
                <a:solidFill>
                  <a:schemeClr val="dk1"/>
                </a:solidFill>
                <a:latin typeface="Azeret Mono"/>
                <a:ea typeface="Azeret Mono"/>
                <a:cs typeface="Azeret Mono"/>
                <a:sym typeface="Azeret Mono"/>
              </a:endParaRPr>
            </a:p>
          </p:txBody>
        </p:sp>
        <p:sp>
          <p:nvSpPr>
            <p:cNvPr id="273" name="Google Shape;273;p17"/>
            <p:cNvSpPr txBox="1"/>
            <p:nvPr/>
          </p:nvSpPr>
          <p:spPr>
            <a:xfrm>
              <a:off x="8430775" y="213092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25%</a:t>
              </a:r>
              <a:endParaRPr sz="600">
                <a:solidFill>
                  <a:schemeClr val="dk1"/>
                </a:solidFill>
                <a:latin typeface="Azeret Mono"/>
                <a:ea typeface="Azeret Mono"/>
                <a:cs typeface="Azeret Mono"/>
                <a:sym typeface="Azeret Mono"/>
              </a:endParaRPr>
            </a:p>
          </p:txBody>
        </p:sp>
      </p:grpSp>
      <p:grpSp>
        <p:nvGrpSpPr>
          <p:cNvPr id="274" name="Google Shape;274;p17"/>
          <p:cNvGrpSpPr/>
          <p:nvPr/>
        </p:nvGrpSpPr>
        <p:grpSpPr>
          <a:xfrm>
            <a:off x="243900" y="2301025"/>
            <a:ext cx="8463938" cy="1640225"/>
            <a:chOff x="243900" y="2301025"/>
            <a:chExt cx="8463938" cy="1640225"/>
          </a:xfrm>
        </p:grpSpPr>
        <p:sp>
          <p:nvSpPr>
            <p:cNvPr id="275" name="Google Shape;275;p17"/>
            <p:cNvSpPr/>
            <p:nvPr/>
          </p:nvSpPr>
          <p:spPr>
            <a:xfrm>
              <a:off x="243900" y="3850050"/>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76" name="Google Shape;276;p17"/>
            <p:cNvSpPr/>
            <p:nvPr/>
          </p:nvSpPr>
          <p:spPr>
            <a:xfrm>
              <a:off x="8523638" y="2301025"/>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277" name="Google Shape;277;p17"/>
          <p:cNvGrpSpPr/>
          <p:nvPr/>
        </p:nvGrpSpPr>
        <p:grpSpPr>
          <a:xfrm>
            <a:off x="8021275" y="4199263"/>
            <a:ext cx="409500" cy="409500"/>
            <a:chOff x="8020125" y="4199263"/>
            <a:chExt cx="409500" cy="409500"/>
          </a:xfrm>
        </p:grpSpPr>
        <p:cxnSp>
          <p:nvCxnSpPr>
            <p:cNvPr id="278" name="Google Shape;278;p17"/>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279" name="Google Shape;279;p17"/>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280" name="Google Shape;280;p17"/>
          <p:cNvSpPr txBox="1">
            <a:spLocks noGrp="1"/>
          </p:cNvSpPr>
          <p:nvPr>
            <p:ph type="title"/>
          </p:nvPr>
        </p:nvSpPr>
        <p:spPr>
          <a:xfrm>
            <a:off x="4872175" y="1650538"/>
            <a:ext cx="3558600" cy="1113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1" name="Google Shape;281;p17"/>
          <p:cNvSpPr txBox="1">
            <a:spLocks noGrp="1"/>
          </p:cNvSpPr>
          <p:nvPr>
            <p:ph type="subTitle" idx="1"/>
          </p:nvPr>
        </p:nvSpPr>
        <p:spPr>
          <a:xfrm>
            <a:off x="4872175" y="2687763"/>
            <a:ext cx="35586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282"/>
        <p:cNvGrpSpPr/>
        <p:nvPr/>
      </p:nvGrpSpPr>
      <p:grpSpPr>
        <a:xfrm>
          <a:off x="0" y="0"/>
          <a:ext cx="0" cy="0"/>
          <a:chOff x="0" y="0"/>
          <a:chExt cx="0" cy="0"/>
        </a:xfrm>
      </p:grpSpPr>
      <p:pic>
        <p:nvPicPr>
          <p:cNvPr id="283" name="Google Shape;283;p18"/>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284" name="Google Shape;284;p18"/>
          <p:cNvGrpSpPr/>
          <p:nvPr/>
        </p:nvGrpSpPr>
        <p:grpSpPr>
          <a:xfrm>
            <a:off x="-1354475" y="-772274"/>
            <a:ext cx="11720302" cy="4426367"/>
            <a:chOff x="-1354475" y="-772274"/>
            <a:chExt cx="11720302" cy="4426367"/>
          </a:xfrm>
        </p:grpSpPr>
        <p:pic>
          <p:nvPicPr>
            <p:cNvPr id="285" name="Google Shape;285;p18"/>
            <p:cNvPicPr preferRelativeResize="0"/>
            <p:nvPr/>
          </p:nvPicPr>
          <p:blipFill rotWithShape="1">
            <a:blip r:embed="rId3"/>
            <a:srcRect l="49147" r="17758" b="7518"/>
            <a:stretch>
              <a:fillRect/>
            </a:stretch>
          </p:blipFill>
          <p:spPr>
            <a:xfrm rot="-9441173" flipH="1">
              <a:off x="-873558" y="-532035"/>
              <a:ext cx="1821037" cy="2862598"/>
            </a:xfrm>
            <a:prstGeom prst="rect">
              <a:avLst/>
            </a:prstGeom>
            <a:noFill/>
            <a:ln>
              <a:noFill/>
            </a:ln>
          </p:spPr>
        </p:pic>
        <p:pic>
          <p:nvPicPr>
            <p:cNvPr id="286" name="Google Shape;286;p18"/>
            <p:cNvPicPr preferRelativeResize="0"/>
            <p:nvPr/>
          </p:nvPicPr>
          <p:blipFill rotWithShape="1">
            <a:blip r:embed="rId4"/>
            <a:srcRect l="21179" t="14690" r="51026" b="14683"/>
            <a:stretch>
              <a:fillRect/>
            </a:stretch>
          </p:blipFill>
          <p:spPr>
            <a:xfrm rot="1756514">
              <a:off x="8261133" y="1063347"/>
              <a:ext cx="1637115" cy="2339900"/>
            </a:xfrm>
            <a:prstGeom prst="rect">
              <a:avLst/>
            </a:prstGeom>
            <a:noFill/>
            <a:ln>
              <a:noFill/>
            </a:ln>
          </p:spPr>
        </p:pic>
      </p:grpSp>
      <p:grpSp>
        <p:nvGrpSpPr>
          <p:cNvPr id="287" name="Google Shape;287;p18"/>
          <p:cNvGrpSpPr/>
          <p:nvPr/>
        </p:nvGrpSpPr>
        <p:grpSpPr>
          <a:xfrm>
            <a:off x="219588" y="663075"/>
            <a:ext cx="8704438" cy="2313300"/>
            <a:chOff x="219588" y="663075"/>
            <a:chExt cx="8704438" cy="2313300"/>
          </a:xfrm>
        </p:grpSpPr>
        <p:sp>
          <p:nvSpPr>
            <p:cNvPr id="288" name="Google Shape;288;p18"/>
            <p:cNvSpPr/>
            <p:nvPr/>
          </p:nvSpPr>
          <p:spPr>
            <a:xfrm>
              <a:off x="219588" y="663075"/>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289" name="Google Shape;289;p18"/>
            <p:cNvSpPr/>
            <p:nvPr/>
          </p:nvSpPr>
          <p:spPr>
            <a:xfrm>
              <a:off x="8739825" y="2792175"/>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290" name="Google Shape;290;p18"/>
          <p:cNvGrpSpPr/>
          <p:nvPr/>
        </p:nvGrpSpPr>
        <p:grpSpPr>
          <a:xfrm>
            <a:off x="219738" y="492975"/>
            <a:ext cx="8779425" cy="2299200"/>
            <a:chOff x="219738" y="492975"/>
            <a:chExt cx="8779425" cy="2299200"/>
          </a:xfrm>
        </p:grpSpPr>
        <p:sp>
          <p:nvSpPr>
            <p:cNvPr id="291" name="Google Shape;291;p18"/>
            <p:cNvSpPr txBox="1"/>
            <p:nvPr/>
          </p:nvSpPr>
          <p:spPr>
            <a:xfrm>
              <a:off x="219738" y="49297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12%</a:t>
              </a:r>
              <a:endParaRPr sz="600">
                <a:solidFill>
                  <a:schemeClr val="dk1"/>
                </a:solidFill>
                <a:latin typeface="Azeret Mono"/>
                <a:ea typeface="Azeret Mono"/>
                <a:cs typeface="Azeret Mono"/>
                <a:sym typeface="Azeret Mono"/>
              </a:endParaRPr>
            </a:p>
          </p:txBody>
        </p:sp>
        <p:sp>
          <p:nvSpPr>
            <p:cNvPr id="292" name="Google Shape;292;p18"/>
            <p:cNvSpPr txBox="1"/>
            <p:nvPr/>
          </p:nvSpPr>
          <p:spPr>
            <a:xfrm>
              <a:off x="8646963" y="262207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35%</a:t>
              </a:r>
              <a:endParaRPr sz="600">
                <a:solidFill>
                  <a:schemeClr val="dk1"/>
                </a:solidFill>
                <a:latin typeface="Azeret Mono"/>
                <a:ea typeface="Azeret Mono"/>
                <a:cs typeface="Azeret Mono"/>
                <a:sym typeface="Azeret Mono"/>
              </a:endParaRPr>
            </a:p>
          </p:txBody>
        </p:sp>
      </p:grpSp>
      <p:grpSp>
        <p:nvGrpSpPr>
          <p:cNvPr id="293" name="Google Shape;293;p18"/>
          <p:cNvGrpSpPr/>
          <p:nvPr/>
        </p:nvGrpSpPr>
        <p:grpSpPr>
          <a:xfrm flipH="1">
            <a:off x="713225" y="4194488"/>
            <a:ext cx="409500" cy="409500"/>
            <a:chOff x="8020125" y="4199263"/>
            <a:chExt cx="409500" cy="409500"/>
          </a:xfrm>
        </p:grpSpPr>
        <p:cxnSp>
          <p:nvCxnSpPr>
            <p:cNvPr id="294" name="Google Shape;294;p18"/>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295" name="Google Shape;295;p18"/>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296" name="Google Shape;296;p18"/>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7" name="Google Shape;297;p18"/>
          <p:cNvSpPr txBox="1">
            <a:spLocks noGrp="1"/>
          </p:cNvSpPr>
          <p:nvPr>
            <p:ph type="subTitle" idx="1"/>
          </p:nvPr>
        </p:nvSpPr>
        <p:spPr>
          <a:xfrm>
            <a:off x="720000" y="1308300"/>
            <a:ext cx="77109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98"/>
        <p:cNvGrpSpPr/>
        <p:nvPr/>
      </p:nvGrpSpPr>
      <p:grpSpPr>
        <a:xfrm>
          <a:off x="0" y="0"/>
          <a:ext cx="0" cy="0"/>
          <a:chOff x="0" y="0"/>
          <a:chExt cx="0" cy="0"/>
        </a:xfrm>
      </p:grpSpPr>
      <p:pic>
        <p:nvPicPr>
          <p:cNvPr id="299" name="Google Shape;299;p19"/>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00" name="Google Shape;300;p19"/>
          <p:cNvGrpSpPr/>
          <p:nvPr/>
        </p:nvGrpSpPr>
        <p:grpSpPr>
          <a:xfrm>
            <a:off x="-794050" y="812501"/>
            <a:ext cx="11167631" cy="4917350"/>
            <a:chOff x="-794050" y="812501"/>
            <a:chExt cx="11167631" cy="4917350"/>
          </a:xfrm>
        </p:grpSpPr>
        <p:pic>
          <p:nvPicPr>
            <p:cNvPr id="301" name="Google Shape;301;p19"/>
            <p:cNvPicPr preferRelativeResize="0"/>
            <p:nvPr/>
          </p:nvPicPr>
          <p:blipFill rotWithShape="1">
            <a:blip r:embed="rId3">
              <a:alphaModFix amt="85000"/>
            </a:blip>
            <a:srcRect l="46889" t="37457" r="17760"/>
            <a:stretch>
              <a:fillRect/>
            </a:stretch>
          </p:blipFill>
          <p:spPr>
            <a:xfrm rot="-9441175" flipH="1">
              <a:off x="-496345" y="3494127"/>
              <a:ext cx="1945237" cy="1935845"/>
            </a:xfrm>
            <a:prstGeom prst="rect">
              <a:avLst/>
            </a:prstGeom>
            <a:noFill/>
            <a:ln>
              <a:noFill/>
            </a:ln>
          </p:spPr>
        </p:pic>
        <p:pic>
          <p:nvPicPr>
            <p:cNvPr id="302" name="Google Shape;302;p19"/>
            <p:cNvPicPr preferRelativeResize="0"/>
            <p:nvPr/>
          </p:nvPicPr>
          <p:blipFill rotWithShape="1">
            <a:blip r:embed="rId4">
              <a:alphaModFix amt="85000"/>
            </a:blip>
            <a:srcRect l="21179" t="14690" r="50876" b="14683"/>
            <a:stretch>
              <a:fillRect/>
            </a:stretch>
          </p:blipFill>
          <p:spPr>
            <a:xfrm rot="1756524">
              <a:off x="8260562" y="1065525"/>
              <a:ext cx="1646010" cy="2339899"/>
            </a:xfrm>
            <a:prstGeom prst="rect">
              <a:avLst/>
            </a:prstGeom>
            <a:noFill/>
            <a:ln>
              <a:noFill/>
            </a:ln>
          </p:spPr>
        </p:pic>
      </p:grpSp>
      <p:grpSp>
        <p:nvGrpSpPr>
          <p:cNvPr id="303" name="Google Shape;303;p19"/>
          <p:cNvGrpSpPr/>
          <p:nvPr/>
        </p:nvGrpSpPr>
        <p:grpSpPr>
          <a:xfrm>
            <a:off x="217550" y="1436125"/>
            <a:ext cx="8745363" cy="3535575"/>
            <a:chOff x="217550" y="1436125"/>
            <a:chExt cx="8745363" cy="3535575"/>
          </a:xfrm>
        </p:grpSpPr>
        <p:sp>
          <p:nvSpPr>
            <p:cNvPr id="304" name="Google Shape;304;p19"/>
            <p:cNvSpPr/>
            <p:nvPr/>
          </p:nvSpPr>
          <p:spPr>
            <a:xfrm>
              <a:off x="8537050" y="1436125"/>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305" name="Google Shape;305;p19"/>
            <p:cNvSpPr/>
            <p:nvPr/>
          </p:nvSpPr>
          <p:spPr>
            <a:xfrm>
              <a:off x="8778713" y="2058025"/>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306" name="Google Shape;306;p19"/>
            <p:cNvSpPr/>
            <p:nvPr/>
          </p:nvSpPr>
          <p:spPr>
            <a:xfrm>
              <a:off x="217550" y="461950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307" name="Google Shape;307;p19"/>
          <p:cNvGrpSpPr/>
          <p:nvPr/>
        </p:nvGrpSpPr>
        <p:grpSpPr>
          <a:xfrm>
            <a:off x="217700" y="1266025"/>
            <a:ext cx="8820350" cy="3353475"/>
            <a:chOff x="217700" y="1266025"/>
            <a:chExt cx="8820350" cy="3353475"/>
          </a:xfrm>
        </p:grpSpPr>
        <p:sp>
          <p:nvSpPr>
            <p:cNvPr id="308" name="Google Shape;308;p19"/>
            <p:cNvSpPr txBox="1"/>
            <p:nvPr/>
          </p:nvSpPr>
          <p:spPr>
            <a:xfrm>
              <a:off x="8537200" y="126602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30%</a:t>
              </a:r>
              <a:endParaRPr sz="600">
                <a:solidFill>
                  <a:schemeClr val="dk1"/>
                </a:solidFill>
                <a:latin typeface="Azeret Mono"/>
                <a:ea typeface="Azeret Mono"/>
                <a:cs typeface="Azeret Mono"/>
                <a:sym typeface="Azeret Mono"/>
              </a:endParaRPr>
            </a:p>
          </p:txBody>
        </p:sp>
        <p:sp>
          <p:nvSpPr>
            <p:cNvPr id="309" name="Google Shape;309;p19"/>
            <p:cNvSpPr txBox="1"/>
            <p:nvPr/>
          </p:nvSpPr>
          <p:spPr>
            <a:xfrm>
              <a:off x="8685850" y="188792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35%</a:t>
              </a:r>
              <a:endParaRPr sz="600">
                <a:solidFill>
                  <a:schemeClr val="dk1"/>
                </a:solidFill>
                <a:latin typeface="Azeret Mono"/>
                <a:ea typeface="Azeret Mono"/>
                <a:cs typeface="Azeret Mono"/>
                <a:sym typeface="Azeret Mono"/>
              </a:endParaRPr>
            </a:p>
          </p:txBody>
        </p:sp>
        <p:sp>
          <p:nvSpPr>
            <p:cNvPr id="310" name="Google Shape;310;p19"/>
            <p:cNvSpPr txBox="1"/>
            <p:nvPr/>
          </p:nvSpPr>
          <p:spPr>
            <a:xfrm>
              <a:off x="217700" y="44494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32%</a:t>
              </a:r>
              <a:endParaRPr sz="600">
                <a:solidFill>
                  <a:schemeClr val="dk1"/>
                </a:solidFill>
                <a:latin typeface="Azeret Mono"/>
                <a:ea typeface="Azeret Mono"/>
                <a:cs typeface="Azeret Mono"/>
                <a:sym typeface="Azeret Mono"/>
              </a:endParaRPr>
            </a:p>
          </p:txBody>
        </p:sp>
      </p:grpSp>
      <p:grpSp>
        <p:nvGrpSpPr>
          <p:cNvPr id="311" name="Google Shape;311;p19"/>
          <p:cNvGrpSpPr/>
          <p:nvPr/>
        </p:nvGrpSpPr>
        <p:grpSpPr>
          <a:xfrm>
            <a:off x="8020125" y="4199263"/>
            <a:ext cx="409500" cy="409500"/>
            <a:chOff x="8020125" y="4199263"/>
            <a:chExt cx="409500" cy="409500"/>
          </a:xfrm>
        </p:grpSpPr>
        <p:cxnSp>
          <p:nvCxnSpPr>
            <p:cNvPr id="312" name="Google Shape;312;p19"/>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313" name="Google Shape;313;p19"/>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314" name="Google Shape;314;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5" name="Google Shape;315;p19"/>
          <p:cNvSpPr txBox="1">
            <a:spLocks noGrp="1"/>
          </p:cNvSpPr>
          <p:nvPr>
            <p:ph type="subTitle" idx="1"/>
          </p:nvPr>
        </p:nvSpPr>
        <p:spPr>
          <a:xfrm>
            <a:off x="5129872" y="2958000"/>
            <a:ext cx="27030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19"/>
          <p:cNvSpPr txBox="1">
            <a:spLocks noGrp="1"/>
          </p:cNvSpPr>
          <p:nvPr>
            <p:ph type="subTitle" idx="2"/>
          </p:nvPr>
        </p:nvSpPr>
        <p:spPr>
          <a:xfrm>
            <a:off x="1311100" y="2958000"/>
            <a:ext cx="2703000" cy="101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7" name="Google Shape;317;p19"/>
          <p:cNvSpPr txBox="1">
            <a:spLocks noGrp="1"/>
          </p:cNvSpPr>
          <p:nvPr>
            <p:ph type="subTitle" idx="3"/>
          </p:nvPr>
        </p:nvSpPr>
        <p:spPr>
          <a:xfrm>
            <a:off x="1311100" y="2577000"/>
            <a:ext cx="27030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318" name="Google Shape;318;p19"/>
          <p:cNvSpPr txBox="1">
            <a:spLocks noGrp="1"/>
          </p:cNvSpPr>
          <p:nvPr>
            <p:ph type="subTitle" idx="4"/>
          </p:nvPr>
        </p:nvSpPr>
        <p:spPr>
          <a:xfrm>
            <a:off x="5129875" y="2577000"/>
            <a:ext cx="27030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19"/>
        <p:cNvGrpSpPr/>
        <p:nvPr/>
      </p:nvGrpSpPr>
      <p:grpSpPr>
        <a:xfrm>
          <a:off x="0" y="0"/>
          <a:ext cx="0" cy="0"/>
          <a:chOff x="0" y="0"/>
          <a:chExt cx="0" cy="0"/>
        </a:xfrm>
      </p:grpSpPr>
      <p:pic>
        <p:nvPicPr>
          <p:cNvPr id="320" name="Google Shape;320;p20"/>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1" name="Google Shape;321;p20"/>
          <p:cNvGrpSpPr/>
          <p:nvPr/>
        </p:nvGrpSpPr>
        <p:grpSpPr>
          <a:xfrm>
            <a:off x="-934174" y="-639601"/>
            <a:ext cx="11847647" cy="6929350"/>
            <a:chOff x="-934174" y="-639601"/>
            <a:chExt cx="11847647" cy="6929350"/>
          </a:xfrm>
        </p:grpSpPr>
        <p:pic>
          <p:nvPicPr>
            <p:cNvPr id="322" name="Google Shape;322;p20"/>
            <p:cNvPicPr preferRelativeResize="0"/>
            <p:nvPr/>
          </p:nvPicPr>
          <p:blipFill rotWithShape="1">
            <a:blip r:embed="rId3">
              <a:alphaModFix amt="85000"/>
            </a:blip>
            <a:srcRect l="23030" t="9461" r="23035" b="50379"/>
            <a:stretch>
              <a:fillRect/>
            </a:stretch>
          </p:blipFill>
          <p:spPr>
            <a:xfrm rot="6320731">
              <a:off x="-1524906" y="3627190"/>
              <a:ext cx="3564314" cy="1492816"/>
            </a:xfrm>
            <a:prstGeom prst="rect">
              <a:avLst/>
            </a:prstGeom>
            <a:noFill/>
            <a:ln>
              <a:noFill/>
            </a:ln>
          </p:spPr>
        </p:pic>
        <p:pic>
          <p:nvPicPr>
            <p:cNvPr id="323" name="Google Shape;323;p20"/>
            <p:cNvPicPr preferRelativeResize="0"/>
            <p:nvPr/>
          </p:nvPicPr>
          <p:blipFill rotWithShape="1">
            <a:blip r:embed="rId4">
              <a:alphaModFix amt="85000"/>
            </a:blip>
            <a:srcRect l="15856" t="46958" r="15856"/>
            <a:stretch>
              <a:fillRect/>
            </a:stretch>
          </p:blipFill>
          <p:spPr>
            <a:xfrm rot="1912218">
              <a:off x="7796544" y="52934"/>
              <a:ext cx="2997138" cy="1309506"/>
            </a:xfrm>
            <a:prstGeom prst="rect">
              <a:avLst/>
            </a:prstGeom>
            <a:noFill/>
            <a:ln>
              <a:noFill/>
            </a:ln>
          </p:spPr>
        </p:pic>
      </p:grpSp>
      <p:grpSp>
        <p:nvGrpSpPr>
          <p:cNvPr id="324" name="Google Shape;324;p20"/>
          <p:cNvGrpSpPr/>
          <p:nvPr/>
        </p:nvGrpSpPr>
        <p:grpSpPr>
          <a:xfrm>
            <a:off x="667625" y="401263"/>
            <a:ext cx="8130650" cy="4520100"/>
            <a:chOff x="667625" y="401263"/>
            <a:chExt cx="8130650" cy="4520100"/>
          </a:xfrm>
        </p:grpSpPr>
        <p:sp>
          <p:nvSpPr>
            <p:cNvPr id="325" name="Google Shape;325;p20"/>
            <p:cNvSpPr/>
            <p:nvPr/>
          </p:nvSpPr>
          <p:spPr>
            <a:xfrm>
              <a:off x="667625" y="4830163"/>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326" name="Google Shape;326;p20"/>
            <p:cNvSpPr/>
            <p:nvPr/>
          </p:nvSpPr>
          <p:spPr>
            <a:xfrm>
              <a:off x="8707075" y="401263"/>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327" name="Google Shape;327;p20"/>
          <p:cNvGrpSpPr/>
          <p:nvPr/>
        </p:nvGrpSpPr>
        <p:grpSpPr>
          <a:xfrm>
            <a:off x="537125" y="231163"/>
            <a:ext cx="8391650" cy="4599000"/>
            <a:chOff x="537125" y="231163"/>
            <a:chExt cx="8391650" cy="4599000"/>
          </a:xfrm>
        </p:grpSpPr>
        <p:sp>
          <p:nvSpPr>
            <p:cNvPr id="328" name="Google Shape;328;p20"/>
            <p:cNvSpPr txBox="1"/>
            <p:nvPr/>
          </p:nvSpPr>
          <p:spPr>
            <a:xfrm>
              <a:off x="537125" y="466006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11%</a:t>
              </a:r>
              <a:endParaRPr sz="600">
                <a:solidFill>
                  <a:schemeClr val="dk1"/>
                </a:solidFill>
                <a:latin typeface="Azeret Mono"/>
                <a:ea typeface="Azeret Mono"/>
                <a:cs typeface="Azeret Mono"/>
                <a:sym typeface="Azeret Mono"/>
              </a:endParaRPr>
            </a:p>
          </p:txBody>
        </p:sp>
        <p:sp>
          <p:nvSpPr>
            <p:cNvPr id="329" name="Google Shape;329;p20"/>
            <p:cNvSpPr txBox="1"/>
            <p:nvPr/>
          </p:nvSpPr>
          <p:spPr>
            <a:xfrm>
              <a:off x="8576575" y="23116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20%</a:t>
              </a:r>
              <a:endParaRPr sz="600">
                <a:solidFill>
                  <a:schemeClr val="dk1"/>
                </a:solidFill>
                <a:latin typeface="Azeret Mono"/>
                <a:ea typeface="Azeret Mono"/>
                <a:cs typeface="Azeret Mono"/>
                <a:sym typeface="Azeret Mono"/>
              </a:endParaRPr>
            </a:p>
          </p:txBody>
        </p:sp>
      </p:grpSp>
      <p:grpSp>
        <p:nvGrpSpPr>
          <p:cNvPr id="330" name="Google Shape;330;p20"/>
          <p:cNvGrpSpPr/>
          <p:nvPr/>
        </p:nvGrpSpPr>
        <p:grpSpPr>
          <a:xfrm rot="10800000" flipH="1">
            <a:off x="8020125" y="539488"/>
            <a:ext cx="409500" cy="409500"/>
            <a:chOff x="8020125" y="4199263"/>
            <a:chExt cx="409500" cy="409500"/>
          </a:xfrm>
        </p:grpSpPr>
        <p:cxnSp>
          <p:nvCxnSpPr>
            <p:cNvPr id="331" name="Google Shape;331;p20"/>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20"/>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333" name="Google Shape;333;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4" name="Google Shape;334;p20"/>
          <p:cNvSpPr txBox="1">
            <a:spLocks noGrp="1"/>
          </p:cNvSpPr>
          <p:nvPr>
            <p:ph type="subTitle" idx="1"/>
          </p:nvPr>
        </p:nvSpPr>
        <p:spPr>
          <a:xfrm>
            <a:off x="720000" y="3042950"/>
            <a:ext cx="7704000" cy="130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20"/>
          <p:cNvSpPr txBox="1">
            <a:spLocks noGrp="1"/>
          </p:cNvSpPr>
          <p:nvPr>
            <p:ph type="subTitle" idx="2"/>
          </p:nvPr>
        </p:nvSpPr>
        <p:spPr>
          <a:xfrm>
            <a:off x="720000" y="1549425"/>
            <a:ext cx="7704000" cy="130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36" name="Google Shape;36;p3"/>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 name="Google Shape;37;p3"/>
          <p:cNvGrpSpPr/>
          <p:nvPr/>
        </p:nvGrpSpPr>
        <p:grpSpPr>
          <a:xfrm>
            <a:off x="-450750" y="-866326"/>
            <a:ext cx="10984876" cy="7048176"/>
            <a:chOff x="-450750" y="-866326"/>
            <a:chExt cx="10984876" cy="7048176"/>
          </a:xfrm>
        </p:grpSpPr>
        <p:pic>
          <p:nvPicPr>
            <p:cNvPr id="38" name="Google Shape;38;p3"/>
            <p:cNvPicPr preferRelativeResize="0"/>
            <p:nvPr/>
          </p:nvPicPr>
          <p:blipFill rotWithShape="1">
            <a:blip r:embed="rId3">
              <a:alphaModFix amt="85000"/>
            </a:blip>
            <a:srcRect l="51118" t="27304" r="17756" b="14352"/>
            <a:stretch>
              <a:fillRect/>
            </a:stretch>
          </p:blipFill>
          <p:spPr>
            <a:xfrm rot="7283676">
              <a:off x="7582835" y="-441577"/>
              <a:ext cx="2438059" cy="2570825"/>
            </a:xfrm>
            <a:prstGeom prst="rect">
              <a:avLst/>
            </a:prstGeom>
            <a:noFill/>
            <a:ln>
              <a:noFill/>
            </a:ln>
          </p:spPr>
        </p:pic>
        <p:pic>
          <p:nvPicPr>
            <p:cNvPr id="39" name="Google Shape;39;p3"/>
            <p:cNvPicPr preferRelativeResize="0"/>
            <p:nvPr/>
          </p:nvPicPr>
          <p:blipFill rotWithShape="1">
            <a:blip r:embed="rId4">
              <a:alphaModFix amt="85000"/>
            </a:blip>
            <a:srcRect l="51382" t="7829" r="24228" b="36407"/>
            <a:stretch>
              <a:fillRect/>
            </a:stretch>
          </p:blipFill>
          <p:spPr>
            <a:xfrm rot="-2260374">
              <a:off x="17176" y="3819776"/>
              <a:ext cx="1620573" cy="2084123"/>
            </a:xfrm>
            <a:prstGeom prst="rect">
              <a:avLst/>
            </a:prstGeom>
            <a:noFill/>
            <a:ln>
              <a:noFill/>
            </a:ln>
          </p:spPr>
        </p:pic>
        <p:pic>
          <p:nvPicPr>
            <p:cNvPr id="40" name="Google Shape;40;p3"/>
            <p:cNvPicPr preferRelativeResize="0"/>
            <p:nvPr/>
          </p:nvPicPr>
          <p:blipFill rotWithShape="1">
            <a:blip r:embed="rId5">
              <a:alphaModFix amt="85000"/>
            </a:blip>
            <a:srcRect l="44394" t="67206" r="21745" b="10888"/>
            <a:stretch>
              <a:fillRect/>
            </a:stretch>
          </p:blipFill>
          <p:spPr>
            <a:xfrm>
              <a:off x="0" y="-63500"/>
              <a:ext cx="3096125" cy="1126651"/>
            </a:xfrm>
            <a:prstGeom prst="rect">
              <a:avLst/>
            </a:prstGeom>
            <a:noFill/>
            <a:ln>
              <a:noFill/>
            </a:ln>
          </p:spPr>
        </p:pic>
      </p:grpSp>
      <p:grpSp>
        <p:nvGrpSpPr>
          <p:cNvPr id="41" name="Google Shape;41;p3"/>
          <p:cNvGrpSpPr/>
          <p:nvPr/>
        </p:nvGrpSpPr>
        <p:grpSpPr>
          <a:xfrm>
            <a:off x="8020125" y="4199263"/>
            <a:ext cx="409500" cy="409500"/>
            <a:chOff x="8020125" y="4199263"/>
            <a:chExt cx="409500" cy="409500"/>
          </a:xfrm>
        </p:grpSpPr>
        <p:cxnSp>
          <p:nvCxnSpPr>
            <p:cNvPr id="42" name="Google Shape;42;p3"/>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43;p3"/>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grpSp>
        <p:nvGrpSpPr>
          <p:cNvPr id="44" name="Google Shape;44;p3"/>
          <p:cNvGrpSpPr/>
          <p:nvPr/>
        </p:nvGrpSpPr>
        <p:grpSpPr>
          <a:xfrm>
            <a:off x="131913" y="331950"/>
            <a:ext cx="8857513" cy="4711063"/>
            <a:chOff x="131913" y="331950"/>
            <a:chExt cx="8857513" cy="4711063"/>
          </a:xfrm>
        </p:grpSpPr>
        <p:sp>
          <p:nvSpPr>
            <p:cNvPr id="45" name="Google Shape;45;p3"/>
            <p:cNvSpPr/>
            <p:nvPr/>
          </p:nvSpPr>
          <p:spPr>
            <a:xfrm>
              <a:off x="616900" y="4646588"/>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46" name="Google Shape;46;p3"/>
            <p:cNvSpPr/>
            <p:nvPr/>
          </p:nvSpPr>
          <p:spPr>
            <a:xfrm>
              <a:off x="1401875" y="4951813"/>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47" name="Google Shape;47;p3"/>
            <p:cNvSpPr/>
            <p:nvPr/>
          </p:nvSpPr>
          <p:spPr>
            <a:xfrm>
              <a:off x="131913" y="70960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48" name="Google Shape;48;p3"/>
            <p:cNvSpPr/>
            <p:nvPr/>
          </p:nvSpPr>
          <p:spPr>
            <a:xfrm>
              <a:off x="8637225" y="141980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49" name="Google Shape;49;p3"/>
            <p:cNvSpPr/>
            <p:nvPr/>
          </p:nvSpPr>
          <p:spPr>
            <a:xfrm>
              <a:off x="8098775" y="331950"/>
              <a:ext cx="781800" cy="78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50" name="Google Shape;50;p3"/>
          <p:cNvGrpSpPr/>
          <p:nvPr/>
        </p:nvGrpSpPr>
        <p:grpSpPr>
          <a:xfrm>
            <a:off x="131925" y="153150"/>
            <a:ext cx="8857650" cy="4798663"/>
            <a:chOff x="131925" y="153150"/>
            <a:chExt cx="8857650" cy="4798663"/>
          </a:xfrm>
        </p:grpSpPr>
        <p:sp>
          <p:nvSpPr>
            <p:cNvPr id="51" name="Google Shape;51;p3"/>
            <p:cNvSpPr txBox="1"/>
            <p:nvPr/>
          </p:nvSpPr>
          <p:spPr>
            <a:xfrm>
              <a:off x="617050" y="4476488"/>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38%</a:t>
              </a:r>
              <a:endParaRPr sz="600">
                <a:solidFill>
                  <a:schemeClr val="dk1"/>
                </a:solidFill>
                <a:latin typeface="Azeret Mono"/>
                <a:ea typeface="Azeret Mono"/>
                <a:cs typeface="Azeret Mono"/>
                <a:sym typeface="Azeret Mono"/>
              </a:endParaRPr>
            </a:p>
          </p:txBody>
        </p:sp>
        <p:sp>
          <p:nvSpPr>
            <p:cNvPr id="52" name="Google Shape;52;p3"/>
            <p:cNvSpPr txBox="1"/>
            <p:nvPr/>
          </p:nvSpPr>
          <p:spPr>
            <a:xfrm>
              <a:off x="1271375" y="478171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15%</a:t>
              </a:r>
              <a:endParaRPr sz="600">
                <a:solidFill>
                  <a:schemeClr val="dk1"/>
                </a:solidFill>
                <a:latin typeface="Azeret Mono"/>
                <a:ea typeface="Azeret Mono"/>
                <a:cs typeface="Azeret Mono"/>
                <a:sym typeface="Azeret Mono"/>
              </a:endParaRPr>
            </a:p>
          </p:txBody>
        </p:sp>
        <p:sp>
          <p:nvSpPr>
            <p:cNvPr id="53" name="Google Shape;53;p3"/>
            <p:cNvSpPr txBox="1"/>
            <p:nvPr/>
          </p:nvSpPr>
          <p:spPr>
            <a:xfrm>
              <a:off x="131925" y="5395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27%</a:t>
              </a:r>
              <a:endParaRPr sz="600">
                <a:solidFill>
                  <a:schemeClr val="dk1"/>
                </a:solidFill>
                <a:latin typeface="Azeret Mono"/>
                <a:ea typeface="Azeret Mono"/>
                <a:cs typeface="Azeret Mono"/>
                <a:sym typeface="Azeret Mono"/>
              </a:endParaRPr>
            </a:p>
          </p:txBody>
        </p:sp>
        <p:sp>
          <p:nvSpPr>
            <p:cNvPr id="54" name="Google Shape;54;p3"/>
            <p:cNvSpPr txBox="1"/>
            <p:nvPr/>
          </p:nvSpPr>
          <p:spPr>
            <a:xfrm>
              <a:off x="8637375" y="12497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20%</a:t>
              </a:r>
              <a:endParaRPr sz="600">
                <a:solidFill>
                  <a:schemeClr val="dk1"/>
                </a:solidFill>
                <a:latin typeface="Azeret Mono"/>
                <a:ea typeface="Azeret Mono"/>
                <a:cs typeface="Azeret Mono"/>
                <a:sym typeface="Azeret Mono"/>
              </a:endParaRPr>
            </a:p>
          </p:txBody>
        </p:sp>
        <p:sp>
          <p:nvSpPr>
            <p:cNvPr id="55" name="Google Shape;55;p3"/>
            <p:cNvSpPr txBox="1"/>
            <p:nvPr/>
          </p:nvSpPr>
          <p:spPr>
            <a:xfrm>
              <a:off x="8251475" y="153150"/>
              <a:ext cx="4764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latin typeface="Azeret Mono"/>
                  <a:ea typeface="Azeret Mono"/>
                  <a:cs typeface="Azeret Mono"/>
                  <a:sym typeface="Azeret Mono"/>
                </a:rPr>
                <a:t>28%</a:t>
              </a:r>
              <a:endParaRPr sz="1000">
                <a:solidFill>
                  <a:schemeClr val="dk1"/>
                </a:solidFill>
                <a:latin typeface="Azeret Mono"/>
                <a:ea typeface="Azeret Mono"/>
                <a:cs typeface="Azeret Mono"/>
                <a:sym typeface="Azeret Mono"/>
              </a:endParaRPr>
            </a:p>
          </p:txBody>
        </p:sp>
      </p:grpSp>
      <p:sp>
        <p:nvSpPr>
          <p:cNvPr id="56" name="Google Shape;56;p3"/>
          <p:cNvSpPr txBox="1">
            <a:spLocks noGrp="1"/>
          </p:cNvSpPr>
          <p:nvPr>
            <p:ph type="title"/>
          </p:nvPr>
        </p:nvSpPr>
        <p:spPr>
          <a:xfrm>
            <a:off x="2038200" y="2413013"/>
            <a:ext cx="5067600" cy="13776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57" name="Google Shape;57;p3"/>
          <p:cNvSpPr txBox="1">
            <a:spLocks noGrp="1"/>
          </p:cNvSpPr>
          <p:nvPr>
            <p:ph type="title" idx="2" hasCustomPrompt="1"/>
          </p:nvPr>
        </p:nvSpPr>
        <p:spPr>
          <a:xfrm>
            <a:off x="3713250" y="928688"/>
            <a:ext cx="1717500" cy="91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5000">
                <a:solidFill>
                  <a:schemeClr val="dk2"/>
                </a:solidFill>
              </a:defRPr>
            </a:lvl1pPr>
            <a:lvl2pPr lvl="1" algn="ctr" rtl="0">
              <a:spcBef>
                <a:spcPts val="0"/>
              </a:spcBef>
              <a:spcAft>
                <a:spcPts val="0"/>
              </a:spcAft>
              <a:buClr>
                <a:schemeClr val="lt1"/>
              </a:buClr>
              <a:buSzPts val="5000"/>
              <a:buNone/>
              <a:defRPr sz="5000">
                <a:solidFill>
                  <a:schemeClr val="lt1"/>
                </a:solidFill>
              </a:defRPr>
            </a:lvl2pPr>
            <a:lvl3pPr lvl="2" algn="ctr" rtl="0">
              <a:spcBef>
                <a:spcPts val="0"/>
              </a:spcBef>
              <a:spcAft>
                <a:spcPts val="0"/>
              </a:spcAft>
              <a:buClr>
                <a:schemeClr val="lt1"/>
              </a:buClr>
              <a:buSzPts val="5000"/>
              <a:buNone/>
              <a:defRPr sz="5000">
                <a:solidFill>
                  <a:schemeClr val="lt1"/>
                </a:solidFill>
              </a:defRPr>
            </a:lvl3pPr>
            <a:lvl4pPr lvl="3" algn="ctr" rtl="0">
              <a:spcBef>
                <a:spcPts val="0"/>
              </a:spcBef>
              <a:spcAft>
                <a:spcPts val="0"/>
              </a:spcAft>
              <a:buClr>
                <a:schemeClr val="lt1"/>
              </a:buClr>
              <a:buSzPts val="5000"/>
              <a:buNone/>
              <a:defRPr sz="5000">
                <a:solidFill>
                  <a:schemeClr val="lt1"/>
                </a:solidFill>
              </a:defRPr>
            </a:lvl4pPr>
            <a:lvl5pPr lvl="4" algn="ctr" rtl="0">
              <a:spcBef>
                <a:spcPts val="0"/>
              </a:spcBef>
              <a:spcAft>
                <a:spcPts val="0"/>
              </a:spcAft>
              <a:buClr>
                <a:schemeClr val="lt1"/>
              </a:buClr>
              <a:buSzPts val="5000"/>
              <a:buNone/>
              <a:defRPr sz="5000">
                <a:solidFill>
                  <a:schemeClr val="lt1"/>
                </a:solidFill>
              </a:defRPr>
            </a:lvl5pPr>
            <a:lvl6pPr lvl="5" algn="ctr" rtl="0">
              <a:spcBef>
                <a:spcPts val="0"/>
              </a:spcBef>
              <a:spcAft>
                <a:spcPts val="0"/>
              </a:spcAft>
              <a:buClr>
                <a:schemeClr val="lt1"/>
              </a:buClr>
              <a:buSzPts val="5000"/>
              <a:buNone/>
              <a:defRPr sz="5000">
                <a:solidFill>
                  <a:schemeClr val="lt1"/>
                </a:solidFill>
              </a:defRPr>
            </a:lvl6pPr>
            <a:lvl7pPr lvl="6" algn="ctr" rtl="0">
              <a:spcBef>
                <a:spcPts val="0"/>
              </a:spcBef>
              <a:spcAft>
                <a:spcPts val="0"/>
              </a:spcAft>
              <a:buClr>
                <a:schemeClr val="lt1"/>
              </a:buClr>
              <a:buSzPts val="5000"/>
              <a:buNone/>
              <a:defRPr sz="5000">
                <a:solidFill>
                  <a:schemeClr val="lt1"/>
                </a:solidFill>
              </a:defRPr>
            </a:lvl7pPr>
            <a:lvl8pPr lvl="7" algn="ctr" rtl="0">
              <a:spcBef>
                <a:spcPts val="0"/>
              </a:spcBef>
              <a:spcAft>
                <a:spcPts val="0"/>
              </a:spcAft>
              <a:buClr>
                <a:schemeClr val="lt1"/>
              </a:buClr>
              <a:buSzPts val="5000"/>
              <a:buNone/>
              <a:defRPr sz="5000">
                <a:solidFill>
                  <a:schemeClr val="lt1"/>
                </a:solidFill>
              </a:defRPr>
            </a:lvl8pPr>
            <a:lvl9pPr lvl="8" algn="ctr" rtl="0">
              <a:spcBef>
                <a:spcPts val="0"/>
              </a:spcBef>
              <a:spcAft>
                <a:spcPts val="0"/>
              </a:spcAft>
              <a:buClr>
                <a:schemeClr val="lt1"/>
              </a:buClr>
              <a:buSzPts val="5000"/>
              <a:buNone/>
              <a:defRPr sz="5000">
                <a:solidFill>
                  <a:schemeClr val="lt1"/>
                </a:solidFill>
              </a:defRPr>
            </a:lvl9pPr>
          </a:lstStyle>
          <a:p>
            <a:r>
              <a:t>xx%</a:t>
            </a:r>
          </a:p>
        </p:txBody>
      </p:sp>
      <p:sp>
        <p:nvSpPr>
          <p:cNvPr id="58" name="Google Shape;58;p3"/>
          <p:cNvSpPr txBox="1">
            <a:spLocks noGrp="1"/>
          </p:cNvSpPr>
          <p:nvPr>
            <p:ph type="subTitle" idx="1"/>
          </p:nvPr>
        </p:nvSpPr>
        <p:spPr>
          <a:xfrm>
            <a:off x="2038200" y="3790513"/>
            <a:ext cx="50676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36"/>
        <p:cNvGrpSpPr/>
        <p:nvPr/>
      </p:nvGrpSpPr>
      <p:grpSpPr>
        <a:xfrm>
          <a:off x="0" y="0"/>
          <a:ext cx="0" cy="0"/>
          <a:chOff x="0" y="0"/>
          <a:chExt cx="0" cy="0"/>
        </a:xfrm>
      </p:grpSpPr>
      <p:pic>
        <p:nvPicPr>
          <p:cNvPr id="337" name="Google Shape;337;p21"/>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1"/>
          <p:cNvGrpSpPr/>
          <p:nvPr/>
        </p:nvGrpSpPr>
        <p:grpSpPr>
          <a:xfrm>
            <a:off x="-1154721" y="348603"/>
            <a:ext cx="12286770" cy="4446722"/>
            <a:chOff x="-1154721" y="348603"/>
            <a:chExt cx="12286770" cy="4446722"/>
          </a:xfrm>
        </p:grpSpPr>
        <p:pic>
          <p:nvPicPr>
            <p:cNvPr id="339" name="Google Shape;339;p21"/>
            <p:cNvPicPr preferRelativeResize="0"/>
            <p:nvPr/>
          </p:nvPicPr>
          <p:blipFill rotWithShape="1">
            <a:blip r:embed="rId3">
              <a:alphaModFix amt="85000"/>
            </a:blip>
            <a:srcRect l="19673" r="19679" b="17911"/>
            <a:stretch>
              <a:fillRect/>
            </a:stretch>
          </p:blipFill>
          <p:spPr>
            <a:xfrm rot="-3242863">
              <a:off x="7370316" y="1271217"/>
              <a:ext cx="3414443" cy="2599569"/>
            </a:xfrm>
            <a:prstGeom prst="rect">
              <a:avLst/>
            </a:prstGeom>
            <a:noFill/>
            <a:ln>
              <a:noFill/>
            </a:ln>
          </p:spPr>
        </p:pic>
        <p:pic>
          <p:nvPicPr>
            <p:cNvPr id="340" name="Google Shape;340;p21"/>
            <p:cNvPicPr preferRelativeResize="0"/>
            <p:nvPr/>
          </p:nvPicPr>
          <p:blipFill rotWithShape="1">
            <a:blip r:embed="rId4">
              <a:alphaModFix amt="85000"/>
            </a:blip>
            <a:srcRect l="23030" t="9459" r="23035" b="52731"/>
            <a:stretch>
              <a:fillRect/>
            </a:stretch>
          </p:blipFill>
          <p:spPr>
            <a:xfrm rot="6424681">
              <a:off x="-1838103" y="1753928"/>
              <a:ext cx="4149211" cy="1636072"/>
            </a:xfrm>
            <a:prstGeom prst="rect">
              <a:avLst/>
            </a:prstGeom>
            <a:noFill/>
            <a:ln>
              <a:noFill/>
            </a:ln>
          </p:spPr>
        </p:pic>
      </p:grpSp>
      <p:grpSp>
        <p:nvGrpSpPr>
          <p:cNvPr id="341" name="Google Shape;341;p21"/>
          <p:cNvGrpSpPr/>
          <p:nvPr/>
        </p:nvGrpSpPr>
        <p:grpSpPr>
          <a:xfrm>
            <a:off x="131913" y="1603975"/>
            <a:ext cx="8921188" cy="2707875"/>
            <a:chOff x="131913" y="1603975"/>
            <a:chExt cx="8921188" cy="2707875"/>
          </a:xfrm>
        </p:grpSpPr>
        <p:sp>
          <p:nvSpPr>
            <p:cNvPr id="342" name="Google Shape;342;p21"/>
            <p:cNvSpPr/>
            <p:nvPr/>
          </p:nvSpPr>
          <p:spPr>
            <a:xfrm>
              <a:off x="8424000" y="3682750"/>
              <a:ext cx="629100" cy="629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343" name="Google Shape;343;p21"/>
            <p:cNvSpPr/>
            <p:nvPr/>
          </p:nvSpPr>
          <p:spPr>
            <a:xfrm>
              <a:off x="131913" y="1603975"/>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344" name="Google Shape;344;p21"/>
          <p:cNvGrpSpPr/>
          <p:nvPr/>
        </p:nvGrpSpPr>
        <p:grpSpPr>
          <a:xfrm>
            <a:off x="131925" y="1433875"/>
            <a:ext cx="8844825" cy="2248875"/>
            <a:chOff x="131925" y="1433875"/>
            <a:chExt cx="8844825" cy="2248875"/>
          </a:xfrm>
        </p:grpSpPr>
        <p:sp>
          <p:nvSpPr>
            <p:cNvPr id="345" name="Google Shape;345;p21"/>
            <p:cNvSpPr txBox="1"/>
            <p:nvPr/>
          </p:nvSpPr>
          <p:spPr>
            <a:xfrm>
              <a:off x="8500350" y="3512650"/>
              <a:ext cx="4764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latin typeface="Azeret Mono"/>
                  <a:ea typeface="Azeret Mono"/>
                  <a:cs typeface="Azeret Mono"/>
                  <a:sym typeface="Azeret Mono"/>
                </a:rPr>
                <a:t>28%</a:t>
              </a:r>
              <a:endParaRPr sz="1000">
                <a:solidFill>
                  <a:schemeClr val="dk1"/>
                </a:solidFill>
                <a:latin typeface="Azeret Mono"/>
                <a:ea typeface="Azeret Mono"/>
                <a:cs typeface="Azeret Mono"/>
                <a:sym typeface="Azeret Mono"/>
              </a:endParaRPr>
            </a:p>
          </p:txBody>
        </p:sp>
        <p:sp>
          <p:nvSpPr>
            <p:cNvPr id="346" name="Google Shape;346;p21"/>
            <p:cNvSpPr txBox="1"/>
            <p:nvPr/>
          </p:nvSpPr>
          <p:spPr>
            <a:xfrm>
              <a:off x="131925" y="143387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27%</a:t>
              </a:r>
              <a:endParaRPr sz="600">
                <a:solidFill>
                  <a:schemeClr val="dk1"/>
                </a:solidFill>
                <a:latin typeface="Azeret Mono"/>
                <a:ea typeface="Azeret Mono"/>
                <a:cs typeface="Azeret Mono"/>
                <a:sym typeface="Azeret Mono"/>
              </a:endParaRPr>
            </a:p>
          </p:txBody>
        </p:sp>
      </p:grpSp>
      <p:grpSp>
        <p:nvGrpSpPr>
          <p:cNvPr id="347" name="Google Shape;347;p21"/>
          <p:cNvGrpSpPr/>
          <p:nvPr/>
        </p:nvGrpSpPr>
        <p:grpSpPr>
          <a:xfrm flipH="1">
            <a:off x="713225" y="4199263"/>
            <a:ext cx="409500" cy="409500"/>
            <a:chOff x="8020125" y="4199263"/>
            <a:chExt cx="409500" cy="409500"/>
          </a:xfrm>
        </p:grpSpPr>
        <p:cxnSp>
          <p:nvCxnSpPr>
            <p:cNvPr id="348" name="Google Shape;348;p21"/>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349" name="Google Shape;349;p21"/>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350" name="Google Shape;350;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1" name="Google Shape;351;p21"/>
          <p:cNvSpPr txBox="1">
            <a:spLocks noGrp="1"/>
          </p:cNvSpPr>
          <p:nvPr>
            <p:ph type="subTitle" idx="1"/>
          </p:nvPr>
        </p:nvSpPr>
        <p:spPr>
          <a:xfrm>
            <a:off x="937626" y="2950253"/>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2" name="Google Shape;352;p21"/>
          <p:cNvSpPr txBox="1">
            <a:spLocks noGrp="1"/>
          </p:cNvSpPr>
          <p:nvPr>
            <p:ph type="subTitle" idx="2"/>
          </p:nvPr>
        </p:nvSpPr>
        <p:spPr>
          <a:xfrm>
            <a:off x="3484350" y="3239803"/>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1"/>
          <p:cNvSpPr txBox="1">
            <a:spLocks noGrp="1"/>
          </p:cNvSpPr>
          <p:nvPr>
            <p:ph type="subTitle" idx="3"/>
          </p:nvPr>
        </p:nvSpPr>
        <p:spPr>
          <a:xfrm>
            <a:off x="6031075" y="30950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21"/>
          <p:cNvSpPr txBox="1">
            <a:spLocks noGrp="1"/>
          </p:cNvSpPr>
          <p:nvPr>
            <p:ph type="subTitle" idx="4"/>
          </p:nvPr>
        </p:nvSpPr>
        <p:spPr>
          <a:xfrm>
            <a:off x="937625" y="2571876"/>
            <a:ext cx="21753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355" name="Google Shape;355;p21"/>
          <p:cNvSpPr txBox="1">
            <a:spLocks noGrp="1"/>
          </p:cNvSpPr>
          <p:nvPr>
            <p:ph type="subTitle" idx="5"/>
          </p:nvPr>
        </p:nvSpPr>
        <p:spPr>
          <a:xfrm>
            <a:off x="3484348" y="2861426"/>
            <a:ext cx="21753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356" name="Google Shape;356;p21"/>
          <p:cNvSpPr txBox="1">
            <a:spLocks noGrp="1"/>
          </p:cNvSpPr>
          <p:nvPr>
            <p:ph type="subTitle" idx="6"/>
          </p:nvPr>
        </p:nvSpPr>
        <p:spPr>
          <a:xfrm>
            <a:off x="6031075" y="2571876"/>
            <a:ext cx="21753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13">
    <p:spTree>
      <p:nvGrpSpPr>
        <p:cNvPr id="1" name="Shape 357"/>
        <p:cNvGrpSpPr/>
        <p:nvPr/>
      </p:nvGrpSpPr>
      <p:grpSpPr>
        <a:xfrm>
          <a:off x="0" y="0"/>
          <a:ext cx="0" cy="0"/>
          <a:chOff x="0" y="0"/>
          <a:chExt cx="0" cy="0"/>
        </a:xfrm>
      </p:grpSpPr>
      <p:pic>
        <p:nvPicPr>
          <p:cNvPr id="358" name="Google Shape;358;p22"/>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9" name="Google Shape;359;p22"/>
          <p:cNvGrpSpPr/>
          <p:nvPr/>
        </p:nvGrpSpPr>
        <p:grpSpPr>
          <a:xfrm flipH="1">
            <a:off x="-2005896" y="-1319274"/>
            <a:ext cx="12554270" cy="7354873"/>
            <a:chOff x="-1422221" y="-1319274"/>
            <a:chExt cx="12554270" cy="7354873"/>
          </a:xfrm>
        </p:grpSpPr>
        <p:pic>
          <p:nvPicPr>
            <p:cNvPr id="360" name="Google Shape;360;p22"/>
            <p:cNvPicPr preferRelativeResize="0"/>
            <p:nvPr/>
          </p:nvPicPr>
          <p:blipFill rotWithShape="1">
            <a:blip r:embed="rId3">
              <a:alphaModFix amt="85000"/>
            </a:blip>
            <a:srcRect l="19673" r="19679" b="17911"/>
            <a:stretch>
              <a:fillRect/>
            </a:stretch>
          </p:blipFill>
          <p:spPr>
            <a:xfrm rot="-3242863">
              <a:off x="7370316" y="-473933"/>
              <a:ext cx="3414443" cy="2599569"/>
            </a:xfrm>
            <a:prstGeom prst="rect">
              <a:avLst/>
            </a:prstGeom>
            <a:noFill/>
            <a:ln>
              <a:noFill/>
            </a:ln>
          </p:spPr>
        </p:pic>
        <p:pic>
          <p:nvPicPr>
            <p:cNvPr id="361" name="Google Shape;361;p22"/>
            <p:cNvPicPr preferRelativeResize="0"/>
            <p:nvPr/>
          </p:nvPicPr>
          <p:blipFill rotWithShape="1">
            <a:blip r:embed="rId4">
              <a:alphaModFix amt="85000"/>
            </a:blip>
            <a:srcRect l="23030" t="9459" r="23035" b="52731"/>
            <a:stretch>
              <a:fillRect/>
            </a:stretch>
          </p:blipFill>
          <p:spPr>
            <a:xfrm rot="6424681">
              <a:off x="-2105603" y="2994203"/>
              <a:ext cx="4149211" cy="1636072"/>
            </a:xfrm>
            <a:prstGeom prst="rect">
              <a:avLst/>
            </a:prstGeom>
            <a:noFill/>
            <a:ln>
              <a:noFill/>
            </a:ln>
          </p:spPr>
        </p:pic>
      </p:grpSp>
      <p:grpSp>
        <p:nvGrpSpPr>
          <p:cNvPr id="362" name="Google Shape;362;p22"/>
          <p:cNvGrpSpPr/>
          <p:nvPr/>
        </p:nvGrpSpPr>
        <p:grpSpPr>
          <a:xfrm>
            <a:off x="296250" y="614500"/>
            <a:ext cx="352200" cy="1549875"/>
            <a:chOff x="296250" y="614500"/>
            <a:chExt cx="352200" cy="1549875"/>
          </a:xfrm>
        </p:grpSpPr>
        <p:sp>
          <p:nvSpPr>
            <p:cNvPr id="363" name="Google Shape;363;p22"/>
            <p:cNvSpPr/>
            <p:nvPr/>
          </p:nvSpPr>
          <p:spPr>
            <a:xfrm>
              <a:off x="296250" y="61450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364" name="Google Shape;364;p22"/>
            <p:cNvSpPr/>
            <p:nvPr/>
          </p:nvSpPr>
          <p:spPr>
            <a:xfrm>
              <a:off x="359038" y="1980175"/>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365" name="Google Shape;365;p22"/>
          <p:cNvGrpSpPr/>
          <p:nvPr/>
        </p:nvGrpSpPr>
        <p:grpSpPr>
          <a:xfrm>
            <a:off x="266175" y="444400"/>
            <a:ext cx="382425" cy="1535775"/>
            <a:chOff x="266175" y="444400"/>
            <a:chExt cx="382425" cy="1535775"/>
          </a:xfrm>
        </p:grpSpPr>
        <p:sp>
          <p:nvSpPr>
            <p:cNvPr id="366" name="Google Shape;366;p22"/>
            <p:cNvSpPr txBox="1"/>
            <p:nvPr/>
          </p:nvSpPr>
          <p:spPr>
            <a:xfrm>
              <a:off x="296400" y="4444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40%</a:t>
              </a:r>
              <a:endParaRPr sz="600">
                <a:solidFill>
                  <a:schemeClr val="dk1"/>
                </a:solidFill>
                <a:latin typeface="Azeret Mono"/>
                <a:ea typeface="Azeret Mono"/>
                <a:cs typeface="Azeret Mono"/>
                <a:sym typeface="Azeret Mono"/>
              </a:endParaRPr>
            </a:p>
          </p:txBody>
        </p:sp>
        <p:sp>
          <p:nvSpPr>
            <p:cNvPr id="367" name="Google Shape;367;p22"/>
            <p:cNvSpPr txBox="1"/>
            <p:nvPr/>
          </p:nvSpPr>
          <p:spPr>
            <a:xfrm>
              <a:off x="266175" y="181007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50%</a:t>
              </a:r>
              <a:endParaRPr sz="600">
                <a:solidFill>
                  <a:schemeClr val="dk1"/>
                </a:solidFill>
                <a:latin typeface="Azeret Mono"/>
                <a:ea typeface="Azeret Mono"/>
                <a:cs typeface="Azeret Mono"/>
                <a:sym typeface="Azeret Mono"/>
              </a:endParaRPr>
            </a:p>
          </p:txBody>
        </p:sp>
      </p:grpSp>
      <p:sp>
        <p:nvSpPr>
          <p:cNvPr id="368" name="Google Shape;368;p2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9" name="Google Shape;369;p22"/>
          <p:cNvSpPr txBox="1">
            <a:spLocks noGrp="1"/>
          </p:cNvSpPr>
          <p:nvPr>
            <p:ph type="subTitle" idx="1"/>
          </p:nvPr>
        </p:nvSpPr>
        <p:spPr>
          <a:xfrm>
            <a:off x="5213225" y="1482025"/>
            <a:ext cx="3217500" cy="86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70" name="Google Shape;370;p22"/>
          <p:cNvSpPr txBox="1">
            <a:spLocks noGrp="1"/>
          </p:cNvSpPr>
          <p:nvPr>
            <p:ph type="subTitle" idx="2"/>
          </p:nvPr>
        </p:nvSpPr>
        <p:spPr>
          <a:xfrm>
            <a:off x="1966025" y="1482025"/>
            <a:ext cx="32472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371" name="Google Shape;371;p22"/>
          <p:cNvSpPr txBox="1">
            <a:spLocks noGrp="1"/>
          </p:cNvSpPr>
          <p:nvPr>
            <p:ph type="subTitle" idx="3"/>
          </p:nvPr>
        </p:nvSpPr>
        <p:spPr>
          <a:xfrm>
            <a:off x="5213225" y="2596938"/>
            <a:ext cx="3217500" cy="86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72" name="Google Shape;372;p22"/>
          <p:cNvSpPr txBox="1">
            <a:spLocks noGrp="1"/>
          </p:cNvSpPr>
          <p:nvPr>
            <p:ph type="subTitle" idx="4"/>
          </p:nvPr>
        </p:nvSpPr>
        <p:spPr>
          <a:xfrm>
            <a:off x="1966025" y="2596938"/>
            <a:ext cx="32472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373" name="Google Shape;373;p22"/>
          <p:cNvSpPr txBox="1">
            <a:spLocks noGrp="1"/>
          </p:cNvSpPr>
          <p:nvPr>
            <p:ph type="subTitle" idx="5"/>
          </p:nvPr>
        </p:nvSpPr>
        <p:spPr>
          <a:xfrm>
            <a:off x="5213225" y="3711850"/>
            <a:ext cx="3217500" cy="86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74" name="Google Shape;374;p22"/>
          <p:cNvSpPr txBox="1">
            <a:spLocks noGrp="1"/>
          </p:cNvSpPr>
          <p:nvPr>
            <p:ph type="subTitle" idx="6"/>
          </p:nvPr>
        </p:nvSpPr>
        <p:spPr>
          <a:xfrm>
            <a:off x="1966025" y="3711850"/>
            <a:ext cx="32472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75"/>
        <p:cNvGrpSpPr/>
        <p:nvPr/>
      </p:nvGrpSpPr>
      <p:grpSpPr>
        <a:xfrm>
          <a:off x="0" y="0"/>
          <a:ext cx="0" cy="0"/>
          <a:chOff x="0" y="0"/>
          <a:chExt cx="0" cy="0"/>
        </a:xfrm>
      </p:grpSpPr>
      <p:pic>
        <p:nvPicPr>
          <p:cNvPr id="376" name="Google Shape;376;p23"/>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7" name="Google Shape;377;p23"/>
          <p:cNvGrpSpPr/>
          <p:nvPr/>
        </p:nvGrpSpPr>
        <p:grpSpPr>
          <a:xfrm>
            <a:off x="-972400" y="-411224"/>
            <a:ext cx="10822976" cy="6081648"/>
            <a:chOff x="-972400" y="-411224"/>
            <a:chExt cx="10822976" cy="6081648"/>
          </a:xfrm>
        </p:grpSpPr>
        <p:pic>
          <p:nvPicPr>
            <p:cNvPr id="378" name="Google Shape;378;p23"/>
            <p:cNvPicPr preferRelativeResize="0"/>
            <p:nvPr/>
          </p:nvPicPr>
          <p:blipFill rotWithShape="1">
            <a:blip r:embed="rId3">
              <a:alphaModFix amt="85000"/>
            </a:blip>
            <a:srcRect l="23028" t="9458" r="38319" b="41860"/>
            <a:stretch>
              <a:fillRect/>
            </a:stretch>
          </p:blipFill>
          <p:spPr>
            <a:xfrm rot="4479256" flipH="1">
              <a:off x="-1039025" y="155046"/>
              <a:ext cx="2554325" cy="1809608"/>
            </a:xfrm>
            <a:prstGeom prst="rect">
              <a:avLst/>
            </a:prstGeom>
            <a:noFill/>
            <a:ln>
              <a:noFill/>
            </a:ln>
          </p:spPr>
        </p:pic>
        <p:pic>
          <p:nvPicPr>
            <p:cNvPr id="379" name="Google Shape;379;p23"/>
            <p:cNvPicPr preferRelativeResize="0"/>
            <p:nvPr/>
          </p:nvPicPr>
          <p:blipFill rotWithShape="1">
            <a:blip r:embed="rId4">
              <a:alphaModFix amt="85000"/>
            </a:blip>
            <a:srcRect l="15857" t="40936" r="46476"/>
            <a:stretch>
              <a:fillRect/>
            </a:stretch>
          </p:blipFill>
          <p:spPr>
            <a:xfrm rot="8887768" flipH="1">
              <a:off x="7937093" y="3885720"/>
              <a:ext cx="1653140" cy="1458184"/>
            </a:xfrm>
            <a:prstGeom prst="rect">
              <a:avLst/>
            </a:prstGeom>
            <a:noFill/>
            <a:ln>
              <a:noFill/>
            </a:ln>
          </p:spPr>
        </p:pic>
      </p:grpSp>
      <p:grpSp>
        <p:nvGrpSpPr>
          <p:cNvPr id="380" name="Google Shape;380;p23"/>
          <p:cNvGrpSpPr/>
          <p:nvPr/>
        </p:nvGrpSpPr>
        <p:grpSpPr>
          <a:xfrm>
            <a:off x="357250" y="630238"/>
            <a:ext cx="8452625" cy="3861850"/>
            <a:chOff x="357250" y="630238"/>
            <a:chExt cx="8452625" cy="3861850"/>
          </a:xfrm>
        </p:grpSpPr>
        <p:sp>
          <p:nvSpPr>
            <p:cNvPr id="381" name="Google Shape;381;p23"/>
            <p:cNvSpPr/>
            <p:nvPr/>
          </p:nvSpPr>
          <p:spPr>
            <a:xfrm>
              <a:off x="357250" y="630238"/>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382" name="Google Shape;382;p23"/>
            <p:cNvSpPr/>
            <p:nvPr/>
          </p:nvSpPr>
          <p:spPr>
            <a:xfrm>
              <a:off x="8718675" y="4400888"/>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383" name="Google Shape;383;p23"/>
          <p:cNvGrpSpPr/>
          <p:nvPr/>
        </p:nvGrpSpPr>
        <p:grpSpPr>
          <a:xfrm>
            <a:off x="226750" y="460138"/>
            <a:ext cx="8713625" cy="3940750"/>
            <a:chOff x="226750" y="460138"/>
            <a:chExt cx="8713625" cy="3940750"/>
          </a:xfrm>
        </p:grpSpPr>
        <p:sp>
          <p:nvSpPr>
            <p:cNvPr id="384" name="Google Shape;384;p23"/>
            <p:cNvSpPr txBox="1"/>
            <p:nvPr/>
          </p:nvSpPr>
          <p:spPr>
            <a:xfrm>
              <a:off x="226750" y="460138"/>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35%</a:t>
              </a:r>
              <a:endParaRPr sz="600">
                <a:solidFill>
                  <a:schemeClr val="dk1"/>
                </a:solidFill>
                <a:latin typeface="Azeret Mono"/>
                <a:ea typeface="Azeret Mono"/>
                <a:cs typeface="Azeret Mono"/>
                <a:sym typeface="Azeret Mono"/>
              </a:endParaRPr>
            </a:p>
          </p:txBody>
        </p:sp>
        <p:sp>
          <p:nvSpPr>
            <p:cNvPr id="385" name="Google Shape;385;p23"/>
            <p:cNvSpPr txBox="1"/>
            <p:nvPr/>
          </p:nvSpPr>
          <p:spPr>
            <a:xfrm>
              <a:off x="8588175" y="4230788"/>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20%</a:t>
              </a:r>
              <a:endParaRPr sz="600">
                <a:solidFill>
                  <a:schemeClr val="dk1"/>
                </a:solidFill>
                <a:latin typeface="Azeret Mono"/>
                <a:ea typeface="Azeret Mono"/>
                <a:cs typeface="Azeret Mono"/>
                <a:sym typeface="Azeret Mono"/>
              </a:endParaRPr>
            </a:p>
          </p:txBody>
        </p:sp>
      </p:grpSp>
      <p:grpSp>
        <p:nvGrpSpPr>
          <p:cNvPr id="386" name="Google Shape;386;p23"/>
          <p:cNvGrpSpPr/>
          <p:nvPr/>
        </p:nvGrpSpPr>
        <p:grpSpPr>
          <a:xfrm rot="10800000" flipH="1">
            <a:off x="8020125" y="539488"/>
            <a:ext cx="409500" cy="409500"/>
            <a:chOff x="8020125" y="4199263"/>
            <a:chExt cx="409500" cy="409500"/>
          </a:xfrm>
        </p:grpSpPr>
        <p:cxnSp>
          <p:nvCxnSpPr>
            <p:cNvPr id="387" name="Google Shape;387;p23"/>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388" name="Google Shape;388;p23"/>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389" name="Google Shape;38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0" name="Google Shape;390;p23"/>
          <p:cNvSpPr txBox="1">
            <a:spLocks noGrp="1"/>
          </p:cNvSpPr>
          <p:nvPr>
            <p:ph type="subTitle" idx="1"/>
          </p:nvPr>
        </p:nvSpPr>
        <p:spPr>
          <a:xfrm>
            <a:off x="2301738" y="1987740"/>
            <a:ext cx="19782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1" name="Google Shape;391;p23"/>
          <p:cNvSpPr txBox="1">
            <a:spLocks noGrp="1"/>
          </p:cNvSpPr>
          <p:nvPr>
            <p:ph type="subTitle" idx="2"/>
          </p:nvPr>
        </p:nvSpPr>
        <p:spPr>
          <a:xfrm>
            <a:off x="5473576" y="1987740"/>
            <a:ext cx="19782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2" name="Google Shape;392;p23"/>
          <p:cNvSpPr txBox="1">
            <a:spLocks noGrp="1"/>
          </p:cNvSpPr>
          <p:nvPr>
            <p:ph type="subTitle" idx="3"/>
          </p:nvPr>
        </p:nvSpPr>
        <p:spPr>
          <a:xfrm>
            <a:off x="2301738" y="3421140"/>
            <a:ext cx="19782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3" name="Google Shape;393;p23"/>
          <p:cNvSpPr txBox="1">
            <a:spLocks noGrp="1"/>
          </p:cNvSpPr>
          <p:nvPr>
            <p:ph type="subTitle" idx="4"/>
          </p:nvPr>
        </p:nvSpPr>
        <p:spPr>
          <a:xfrm>
            <a:off x="5473576" y="3421140"/>
            <a:ext cx="19782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4" name="Google Shape;394;p23"/>
          <p:cNvSpPr txBox="1">
            <a:spLocks noGrp="1"/>
          </p:cNvSpPr>
          <p:nvPr>
            <p:ph type="subTitle" idx="5"/>
          </p:nvPr>
        </p:nvSpPr>
        <p:spPr>
          <a:xfrm>
            <a:off x="2301750" y="1621050"/>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395" name="Google Shape;395;p23"/>
          <p:cNvSpPr txBox="1">
            <a:spLocks noGrp="1"/>
          </p:cNvSpPr>
          <p:nvPr>
            <p:ph type="subTitle" idx="6"/>
          </p:nvPr>
        </p:nvSpPr>
        <p:spPr>
          <a:xfrm>
            <a:off x="2301750" y="3054450"/>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396" name="Google Shape;396;p23"/>
          <p:cNvSpPr txBox="1">
            <a:spLocks noGrp="1"/>
          </p:cNvSpPr>
          <p:nvPr>
            <p:ph type="subTitle" idx="7"/>
          </p:nvPr>
        </p:nvSpPr>
        <p:spPr>
          <a:xfrm>
            <a:off x="5473585" y="1621050"/>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397" name="Google Shape;397;p23"/>
          <p:cNvSpPr txBox="1">
            <a:spLocks noGrp="1"/>
          </p:cNvSpPr>
          <p:nvPr>
            <p:ph type="subTitle" idx="8"/>
          </p:nvPr>
        </p:nvSpPr>
        <p:spPr>
          <a:xfrm>
            <a:off x="5473585" y="3054450"/>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98"/>
        <p:cNvGrpSpPr/>
        <p:nvPr/>
      </p:nvGrpSpPr>
      <p:grpSpPr>
        <a:xfrm>
          <a:off x="0" y="0"/>
          <a:ext cx="0" cy="0"/>
          <a:chOff x="0" y="0"/>
          <a:chExt cx="0" cy="0"/>
        </a:xfrm>
      </p:grpSpPr>
      <p:pic>
        <p:nvPicPr>
          <p:cNvPr id="399" name="Google Shape;399;p24"/>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00" name="Google Shape;400;p24"/>
          <p:cNvGrpSpPr/>
          <p:nvPr/>
        </p:nvGrpSpPr>
        <p:grpSpPr>
          <a:xfrm rot="10800000" flipH="1">
            <a:off x="-1648549" y="-7550"/>
            <a:ext cx="10805258" cy="4566125"/>
            <a:chOff x="-1648549" y="649196"/>
            <a:chExt cx="10805258" cy="4566125"/>
          </a:xfrm>
        </p:grpSpPr>
        <p:pic>
          <p:nvPicPr>
            <p:cNvPr id="401" name="Google Shape;401;p24"/>
            <p:cNvPicPr preferRelativeResize="0"/>
            <p:nvPr/>
          </p:nvPicPr>
          <p:blipFill rotWithShape="1">
            <a:blip r:embed="rId3">
              <a:alphaModFix amt="85000"/>
            </a:blip>
            <a:srcRect l="9618" t="-2504" r="9626" b="26608"/>
            <a:stretch>
              <a:fillRect/>
            </a:stretch>
          </p:blipFill>
          <p:spPr>
            <a:xfrm rot="6608830">
              <a:off x="-1972968" y="1855514"/>
              <a:ext cx="4073663" cy="2153489"/>
            </a:xfrm>
            <a:prstGeom prst="rect">
              <a:avLst/>
            </a:prstGeom>
            <a:noFill/>
            <a:ln>
              <a:noFill/>
            </a:ln>
          </p:spPr>
        </p:pic>
        <p:pic>
          <p:nvPicPr>
            <p:cNvPr id="402" name="Google Shape;402;p24"/>
            <p:cNvPicPr preferRelativeResize="0"/>
            <p:nvPr/>
          </p:nvPicPr>
          <p:blipFill rotWithShape="1">
            <a:blip r:embed="rId4">
              <a:alphaModFix amt="85000"/>
            </a:blip>
            <a:srcRect l="21298" t="71639" r="21292" b="-2"/>
            <a:stretch>
              <a:fillRect/>
            </a:stretch>
          </p:blipFill>
          <p:spPr>
            <a:xfrm rot="5400000">
              <a:off x="7166522" y="2116808"/>
              <a:ext cx="3114749" cy="865625"/>
            </a:xfrm>
            <a:prstGeom prst="rect">
              <a:avLst/>
            </a:prstGeom>
            <a:noFill/>
            <a:ln>
              <a:noFill/>
            </a:ln>
          </p:spPr>
        </p:pic>
      </p:grpSp>
      <p:grpSp>
        <p:nvGrpSpPr>
          <p:cNvPr id="403" name="Google Shape;403;p24"/>
          <p:cNvGrpSpPr/>
          <p:nvPr/>
        </p:nvGrpSpPr>
        <p:grpSpPr>
          <a:xfrm>
            <a:off x="314325" y="698163"/>
            <a:ext cx="8627025" cy="2978250"/>
            <a:chOff x="314325" y="698163"/>
            <a:chExt cx="8627025" cy="2978250"/>
          </a:xfrm>
        </p:grpSpPr>
        <p:sp>
          <p:nvSpPr>
            <p:cNvPr id="404" name="Google Shape;404;p24"/>
            <p:cNvSpPr/>
            <p:nvPr/>
          </p:nvSpPr>
          <p:spPr>
            <a:xfrm>
              <a:off x="314325" y="698163"/>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405" name="Google Shape;405;p24"/>
            <p:cNvSpPr/>
            <p:nvPr/>
          </p:nvSpPr>
          <p:spPr>
            <a:xfrm>
              <a:off x="8850150" y="3585213"/>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406" name="Google Shape;406;p24"/>
          <p:cNvGrpSpPr/>
          <p:nvPr/>
        </p:nvGrpSpPr>
        <p:grpSpPr>
          <a:xfrm>
            <a:off x="183825" y="528063"/>
            <a:ext cx="8888025" cy="3057150"/>
            <a:chOff x="183825" y="528063"/>
            <a:chExt cx="8888025" cy="3057150"/>
          </a:xfrm>
        </p:grpSpPr>
        <p:sp>
          <p:nvSpPr>
            <p:cNvPr id="407" name="Google Shape;407;p24"/>
            <p:cNvSpPr txBox="1"/>
            <p:nvPr/>
          </p:nvSpPr>
          <p:spPr>
            <a:xfrm>
              <a:off x="183825" y="52806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10%</a:t>
              </a:r>
              <a:endParaRPr sz="600">
                <a:solidFill>
                  <a:schemeClr val="dk1"/>
                </a:solidFill>
                <a:latin typeface="Azeret Mono"/>
                <a:ea typeface="Azeret Mono"/>
                <a:cs typeface="Azeret Mono"/>
                <a:sym typeface="Azeret Mono"/>
              </a:endParaRPr>
            </a:p>
          </p:txBody>
        </p:sp>
        <p:sp>
          <p:nvSpPr>
            <p:cNvPr id="408" name="Google Shape;408;p24"/>
            <p:cNvSpPr txBox="1"/>
            <p:nvPr/>
          </p:nvSpPr>
          <p:spPr>
            <a:xfrm>
              <a:off x="8719650" y="341511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5%</a:t>
              </a:r>
              <a:endParaRPr sz="600">
                <a:solidFill>
                  <a:schemeClr val="dk1"/>
                </a:solidFill>
                <a:latin typeface="Azeret Mono"/>
                <a:ea typeface="Azeret Mono"/>
                <a:cs typeface="Azeret Mono"/>
                <a:sym typeface="Azeret Mono"/>
              </a:endParaRPr>
            </a:p>
          </p:txBody>
        </p:sp>
      </p:grpSp>
      <p:grpSp>
        <p:nvGrpSpPr>
          <p:cNvPr id="409" name="Google Shape;409;p24"/>
          <p:cNvGrpSpPr/>
          <p:nvPr/>
        </p:nvGrpSpPr>
        <p:grpSpPr>
          <a:xfrm rot="10800000">
            <a:off x="713225" y="539488"/>
            <a:ext cx="409500" cy="409500"/>
            <a:chOff x="8020125" y="4199263"/>
            <a:chExt cx="409500" cy="409500"/>
          </a:xfrm>
        </p:grpSpPr>
        <p:cxnSp>
          <p:nvCxnSpPr>
            <p:cNvPr id="410" name="Google Shape;410;p24"/>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411" name="Google Shape;411;p24"/>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412" name="Google Shape;412;p24"/>
          <p:cNvSpPr txBox="1">
            <a:spLocks noGrp="1"/>
          </p:cNvSpPr>
          <p:nvPr>
            <p:ph type="title"/>
          </p:nvPr>
        </p:nvSpPr>
        <p:spPr>
          <a:xfrm>
            <a:off x="720000" y="54238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3" name="Google Shape;413;p24"/>
          <p:cNvSpPr txBox="1">
            <a:spLocks noGrp="1"/>
          </p:cNvSpPr>
          <p:nvPr>
            <p:ph type="subTitle" idx="1"/>
          </p:nvPr>
        </p:nvSpPr>
        <p:spPr>
          <a:xfrm>
            <a:off x="728445" y="2187174"/>
            <a:ext cx="21996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4"/>
          <p:cNvSpPr txBox="1">
            <a:spLocks noGrp="1"/>
          </p:cNvSpPr>
          <p:nvPr>
            <p:ph type="subTitle" idx="2"/>
          </p:nvPr>
        </p:nvSpPr>
        <p:spPr>
          <a:xfrm>
            <a:off x="3478926" y="2187174"/>
            <a:ext cx="21996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5" name="Google Shape;415;p24"/>
          <p:cNvSpPr txBox="1">
            <a:spLocks noGrp="1"/>
          </p:cNvSpPr>
          <p:nvPr>
            <p:ph type="subTitle" idx="3"/>
          </p:nvPr>
        </p:nvSpPr>
        <p:spPr>
          <a:xfrm>
            <a:off x="728445" y="3937490"/>
            <a:ext cx="21996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4"/>
          <p:cNvSpPr txBox="1">
            <a:spLocks noGrp="1"/>
          </p:cNvSpPr>
          <p:nvPr>
            <p:ph type="subTitle" idx="4"/>
          </p:nvPr>
        </p:nvSpPr>
        <p:spPr>
          <a:xfrm>
            <a:off x="3478926" y="3937490"/>
            <a:ext cx="21996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7" name="Google Shape;417;p24"/>
          <p:cNvSpPr txBox="1">
            <a:spLocks noGrp="1"/>
          </p:cNvSpPr>
          <p:nvPr>
            <p:ph type="subTitle" idx="5"/>
          </p:nvPr>
        </p:nvSpPr>
        <p:spPr>
          <a:xfrm>
            <a:off x="6229428" y="2187174"/>
            <a:ext cx="21996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8" name="Google Shape;418;p24"/>
          <p:cNvSpPr txBox="1">
            <a:spLocks noGrp="1"/>
          </p:cNvSpPr>
          <p:nvPr>
            <p:ph type="subTitle" idx="6"/>
          </p:nvPr>
        </p:nvSpPr>
        <p:spPr>
          <a:xfrm>
            <a:off x="6229428" y="3937490"/>
            <a:ext cx="21996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24"/>
          <p:cNvSpPr txBox="1">
            <a:spLocks noGrp="1"/>
          </p:cNvSpPr>
          <p:nvPr>
            <p:ph type="subTitle" idx="7"/>
          </p:nvPr>
        </p:nvSpPr>
        <p:spPr>
          <a:xfrm>
            <a:off x="726774" y="1820488"/>
            <a:ext cx="22029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420" name="Google Shape;420;p24"/>
          <p:cNvSpPr txBox="1">
            <a:spLocks noGrp="1"/>
          </p:cNvSpPr>
          <p:nvPr>
            <p:ph type="subTitle" idx="8"/>
          </p:nvPr>
        </p:nvSpPr>
        <p:spPr>
          <a:xfrm>
            <a:off x="3477276" y="1820488"/>
            <a:ext cx="22029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421" name="Google Shape;421;p24"/>
          <p:cNvSpPr txBox="1">
            <a:spLocks noGrp="1"/>
          </p:cNvSpPr>
          <p:nvPr>
            <p:ph type="subTitle" idx="9"/>
          </p:nvPr>
        </p:nvSpPr>
        <p:spPr>
          <a:xfrm>
            <a:off x="6227778" y="1820488"/>
            <a:ext cx="22029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422" name="Google Shape;422;p24"/>
          <p:cNvSpPr txBox="1">
            <a:spLocks noGrp="1"/>
          </p:cNvSpPr>
          <p:nvPr>
            <p:ph type="subTitle" idx="13"/>
          </p:nvPr>
        </p:nvSpPr>
        <p:spPr>
          <a:xfrm>
            <a:off x="726774" y="3570801"/>
            <a:ext cx="22029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423" name="Google Shape;423;p24"/>
          <p:cNvSpPr txBox="1">
            <a:spLocks noGrp="1"/>
          </p:cNvSpPr>
          <p:nvPr>
            <p:ph type="subTitle" idx="14"/>
          </p:nvPr>
        </p:nvSpPr>
        <p:spPr>
          <a:xfrm>
            <a:off x="3477276" y="3570801"/>
            <a:ext cx="22029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
        <p:nvSpPr>
          <p:cNvPr id="424" name="Google Shape;424;p24"/>
          <p:cNvSpPr txBox="1">
            <a:spLocks noGrp="1"/>
          </p:cNvSpPr>
          <p:nvPr>
            <p:ph type="subTitle" idx="15"/>
          </p:nvPr>
        </p:nvSpPr>
        <p:spPr>
          <a:xfrm>
            <a:off x="6227778" y="3570801"/>
            <a:ext cx="22029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b="1">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b="1">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b="1">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b="1">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b="1">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b="1">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b="1">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b="1">
                <a:latin typeface="Unbounded"/>
                <a:ea typeface="Unbounded"/>
                <a:cs typeface="Unbounded"/>
                <a:sym typeface="Unbounde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425"/>
        <p:cNvGrpSpPr/>
        <p:nvPr/>
      </p:nvGrpSpPr>
      <p:grpSpPr>
        <a:xfrm>
          <a:off x="0" y="0"/>
          <a:ext cx="0" cy="0"/>
          <a:chOff x="0" y="0"/>
          <a:chExt cx="0" cy="0"/>
        </a:xfrm>
      </p:grpSpPr>
      <p:pic>
        <p:nvPicPr>
          <p:cNvPr id="426" name="Google Shape;426;p25"/>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27" name="Google Shape;427;p25"/>
          <p:cNvGrpSpPr/>
          <p:nvPr/>
        </p:nvGrpSpPr>
        <p:grpSpPr>
          <a:xfrm>
            <a:off x="2837226" y="-1841475"/>
            <a:ext cx="3565397" cy="8712175"/>
            <a:chOff x="2837226" y="-1841475"/>
            <a:chExt cx="3565397" cy="8712175"/>
          </a:xfrm>
        </p:grpSpPr>
        <p:pic>
          <p:nvPicPr>
            <p:cNvPr id="428" name="Google Shape;428;p25"/>
            <p:cNvPicPr preferRelativeResize="0"/>
            <p:nvPr/>
          </p:nvPicPr>
          <p:blipFill rotWithShape="1">
            <a:blip r:embed="rId3">
              <a:alphaModFix amt="85000"/>
            </a:blip>
            <a:srcRect l="41300" t="16464" r="19680"/>
            <a:stretch>
              <a:fillRect/>
            </a:stretch>
          </p:blipFill>
          <p:spPr>
            <a:xfrm rot="2699973">
              <a:off x="3544356" y="-1460292"/>
              <a:ext cx="2151138" cy="2590331"/>
            </a:xfrm>
            <a:prstGeom prst="rect">
              <a:avLst/>
            </a:prstGeom>
            <a:noFill/>
            <a:ln>
              <a:noFill/>
            </a:ln>
          </p:spPr>
        </p:pic>
        <p:pic>
          <p:nvPicPr>
            <p:cNvPr id="429" name="Google Shape;429;p25"/>
            <p:cNvPicPr preferRelativeResize="0"/>
            <p:nvPr/>
          </p:nvPicPr>
          <p:blipFill rotWithShape="1">
            <a:blip r:embed="rId4">
              <a:alphaModFix amt="85000"/>
            </a:blip>
            <a:srcRect l="38890" t="24397" r="16900"/>
            <a:stretch>
              <a:fillRect/>
            </a:stretch>
          </p:blipFill>
          <p:spPr>
            <a:xfrm rot="8100027" flipH="1">
              <a:off x="3334921" y="3851909"/>
              <a:ext cx="2570008" cy="2472208"/>
            </a:xfrm>
            <a:prstGeom prst="rect">
              <a:avLst/>
            </a:prstGeom>
            <a:noFill/>
            <a:ln>
              <a:noFill/>
            </a:ln>
          </p:spPr>
        </p:pic>
      </p:grpSp>
      <p:grpSp>
        <p:nvGrpSpPr>
          <p:cNvPr id="430" name="Google Shape;430;p25"/>
          <p:cNvGrpSpPr/>
          <p:nvPr/>
        </p:nvGrpSpPr>
        <p:grpSpPr>
          <a:xfrm>
            <a:off x="3752850" y="246725"/>
            <a:ext cx="1276400" cy="4772213"/>
            <a:chOff x="3752850" y="246725"/>
            <a:chExt cx="1276400" cy="4772213"/>
          </a:xfrm>
        </p:grpSpPr>
        <p:sp>
          <p:nvSpPr>
            <p:cNvPr id="431" name="Google Shape;431;p25"/>
            <p:cNvSpPr/>
            <p:nvPr/>
          </p:nvSpPr>
          <p:spPr>
            <a:xfrm>
              <a:off x="4677050" y="4666738"/>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432" name="Google Shape;432;p25"/>
            <p:cNvSpPr/>
            <p:nvPr/>
          </p:nvSpPr>
          <p:spPr>
            <a:xfrm>
              <a:off x="3752850" y="246725"/>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433" name="Google Shape;433;p25"/>
          <p:cNvGrpSpPr/>
          <p:nvPr/>
        </p:nvGrpSpPr>
        <p:grpSpPr>
          <a:xfrm>
            <a:off x="3659988" y="76625"/>
            <a:ext cx="1369338" cy="4590113"/>
            <a:chOff x="3659988" y="76625"/>
            <a:chExt cx="1369338" cy="4590113"/>
          </a:xfrm>
        </p:grpSpPr>
        <p:sp>
          <p:nvSpPr>
            <p:cNvPr id="434" name="Google Shape;434;p25"/>
            <p:cNvSpPr txBox="1"/>
            <p:nvPr/>
          </p:nvSpPr>
          <p:spPr>
            <a:xfrm>
              <a:off x="4677125" y="4496638"/>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38%</a:t>
              </a:r>
              <a:endParaRPr sz="600">
                <a:solidFill>
                  <a:schemeClr val="dk1"/>
                </a:solidFill>
                <a:latin typeface="Azeret Mono"/>
                <a:ea typeface="Azeret Mono"/>
                <a:cs typeface="Azeret Mono"/>
                <a:sym typeface="Azeret Mono"/>
              </a:endParaRPr>
            </a:p>
          </p:txBody>
        </p:sp>
        <p:sp>
          <p:nvSpPr>
            <p:cNvPr id="435" name="Google Shape;435;p25"/>
            <p:cNvSpPr txBox="1"/>
            <p:nvPr/>
          </p:nvSpPr>
          <p:spPr>
            <a:xfrm>
              <a:off x="3659988" y="7662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22%</a:t>
              </a:r>
              <a:endParaRPr sz="600">
                <a:solidFill>
                  <a:schemeClr val="dk1"/>
                </a:solidFill>
                <a:latin typeface="Azeret Mono"/>
                <a:ea typeface="Azeret Mono"/>
                <a:cs typeface="Azeret Mono"/>
                <a:sym typeface="Azeret Mono"/>
              </a:endParaRPr>
            </a:p>
          </p:txBody>
        </p:sp>
      </p:grpSp>
      <p:sp>
        <p:nvSpPr>
          <p:cNvPr id="436" name="Google Shape;436;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37" name="Google Shape;437;p25"/>
          <p:cNvGrpSpPr/>
          <p:nvPr/>
        </p:nvGrpSpPr>
        <p:grpSpPr>
          <a:xfrm>
            <a:off x="8021275" y="4199263"/>
            <a:ext cx="409500" cy="409500"/>
            <a:chOff x="8020125" y="4199263"/>
            <a:chExt cx="409500" cy="409500"/>
          </a:xfrm>
        </p:grpSpPr>
        <p:cxnSp>
          <p:nvCxnSpPr>
            <p:cNvPr id="438" name="Google Shape;438;p25"/>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439" name="Google Shape;439;p25"/>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440"/>
        <p:cNvGrpSpPr/>
        <p:nvPr/>
      </p:nvGrpSpPr>
      <p:grpSpPr>
        <a:xfrm>
          <a:off x="0" y="0"/>
          <a:ext cx="0" cy="0"/>
          <a:chOff x="0" y="0"/>
          <a:chExt cx="0" cy="0"/>
        </a:xfrm>
      </p:grpSpPr>
      <p:pic>
        <p:nvPicPr>
          <p:cNvPr id="441" name="Google Shape;441;p26"/>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42" name="Google Shape;442;p26"/>
          <p:cNvGrpSpPr/>
          <p:nvPr/>
        </p:nvGrpSpPr>
        <p:grpSpPr>
          <a:xfrm>
            <a:off x="-1370301" y="1505834"/>
            <a:ext cx="11572196" cy="4390593"/>
            <a:chOff x="-1370301" y="1505834"/>
            <a:chExt cx="11572196" cy="4390593"/>
          </a:xfrm>
        </p:grpSpPr>
        <p:pic>
          <p:nvPicPr>
            <p:cNvPr id="443" name="Google Shape;443;p26"/>
            <p:cNvPicPr preferRelativeResize="0"/>
            <p:nvPr/>
          </p:nvPicPr>
          <p:blipFill rotWithShape="1">
            <a:blip r:embed="rId3">
              <a:alphaModFix amt="85000"/>
            </a:blip>
            <a:srcRect l="23027" t="9458" r="23556" b="41860"/>
            <a:stretch>
              <a:fillRect/>
            </a:stretch>
          </p:blipFill>
          <p:spPr>
            <a:xfrm rot="4479258" flipH="1">
              <a:off x="-1795669" y="3050099"/>
              <a:ext cx="3530012" cy="1809604"/>
            </a:xfrm>
            <a:prstGeom prst="rect">
              <a:avLst/>
            </a:prstGeom>
            <a:noFill/>
            <a:ln>
              <a:noFill/>
            </a:ln>
          </p:spPr>
        </p:pic>
        <p:pic>
          <p:nvPicPr>
            <p:cNvPr id="444" name="Google Shape;444;p26"/>
            <p:cNvPicPr preferRelativeResize="0"/>
            <p:nvPr/>
          </p:nvPicPr>
          <p:blipFill rotWithShape="1">
            <a:blip r:embed="rId4">
              <a:alphaModFix amt="85000"/>
            </a:blip>
            <a:srcRect l="15859" t="40936" r="32108"/>
            <a:stretch>
              <a:fillRect/>
            </a:stretch>
          </p:blipFill>
          <p:spPr>
            <a:xfrm rot="6628685" flipH="1">
              <a:off x="7977583" y="2101497"/>
              <a:ext cx="2283659" cy="1458187"/>
            </a:xfrm>
            <a:prstGeom prst="rect">
              <a:avLst/>
            </a:prstGeom>
            <a:noFill/>
            <a:ln>
              <a:noFill/>
            </a:ln>
          </p:spPr>
        </p:pic>
      </p:grpSp>
      <p:grpSp>
        <p:nvGrpSpPr>
          <p:cNvPr id="445" name="Google Shape;445;p26"/>
          <p:cNvGrpSpPr/>
          <p:nvPr/>
        </p:nvGrpSpPr>
        <p:grpSpPr>
          <a:xfrm>
            <a:off x="115225" y="2505650"/>
            <a:ext cx="8789963" cy="1097675"/>
            <a:chOff x="115225" y="2505650"/>
            <a:chExt cx="8789963" cy="1097675"/>
          </a:xfrm>
        </p:grpSpPr>
        <p:sp>
          <p:nvSpPr>
            <p:cNvPr id="446" name="Google Shape;446;p26"/>
            <p:cNvSpPr/>
            <p:nvPr/>
          </p:nvSpPr>
          <p:spPr>
            <a:xfrm>
              <a:off x="115225" y="3251125"/>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447" name="Google Shape;447;p26"/>
            <p:cNvSpPr/>
            <p:nvPr/>
          </p:nvSpPr>
          <p:spPr>
            <a:xfrm>
              <a:off x="8720988" y="250565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448" name="Google Shape;448;p26"/>
          <p:cNvGrpSpPr/>
          <p:nvPr/>
        </p:nvGrpSpPr>
        <p:grpSpPr>
          <a:xfrm>
            <a:off x="115375" y="2335550"/>
            <a:ext cx="8864950" cy="915575"/>
            <a:chOff x="115375" y="2335550"/>
            <a:chExt cx="8864950" cy="915575"/>
          </a:xfrm>
        </p:grpSpPr>
        <p:sp>
          <p:nvSpPr>
            <p:cNvPr id="449" name="Google Shape;449;p26"/>
            <p:cNvSpPr txBox="1"/>
            <p:nvPr/>
          </p:nvSpPr>
          <p:spPr>
            <a:xfrm>
              <a:off x="115375" y="308102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50%</a:t>
              </a:r>
              <a:endParaRPr sz="600">
                <a:solidFill>
                  <a:schemeClr val="dk1"/>
                </a:solidFill>
                <a:latin typeface="Azeret Mono"/>
                <a:ea typeface="Azeret Mono"/>
                <a:cs typeface="Azeret Mono"/>
                <a:sym typeface="Azeret Mono"/>
              </a:endParaRPr>
            </a:p>
          </p:txBody>
        </p:sp>
        <p:sp>
          <p:nvSpPr>
            <p:cNvPr id="450" name="Google Shape;450;p26"/>
            <p:cNvSpPr txBox="1"/>
            <p:nvPr/>
          </p:nvSpPr>
          <p:spPr>
            <a:xfrm>
              <a:off x="8628125" y="23355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45%</a:t>
              </a:r>
              <a:endParaRPr sz="600">
                <a:solidFill>
                  <a:schemeClr val="dk1"/>
                </a:solidFill>
                <a:latin typeface="Azeret Mono"/>
                <a:ea typeface="Azeret Mono"/>
                <a:cs typeface="Azeret Mono"/>
                <a:sym typeface="Azeret Mono"/>
              </a:endParaRPr>
            </a:p>
          </p:txBody>
        </p:sp>
      </p:grpSp>
      <p:sp>
        <p:nvSpPr>
          <p:cNvPr id="451" name="Google Shape;451;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52" name="Google Shape;452;p26"/>
          <p:cNvGrpSpPr/>
          <p:nvPr/>
        </p:nvGrpSpPr>
        <p:grpSpPr>
          <a:xfrm rot="10800000" flipH="1">
            <a:off x="8020125" y="539488"/>
            <a:ext cx="409500" cy="409500"/>
            <a:chOff x="8020125" y="4199263"/>
            <a:chExt cx="409500" cy="409500"/>
          </a:xfrm>
        </p:grpSpPr>
        <p:cxnSp>
          <p:nvCxnSpPr>
            <p:cNvPr id="453" name="Google Shape;453;p26"/>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454" name="Google Shape;454;p26"/>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455"/>
        <p:cNvGrpSpPr/>
        <p:nvPr/>
      </p:nvGrpSpPr>
      <p:grpSpPr>
        <a:xfrm>
          <a:off x="0" y="0"/>
          <a:ext cx="0" cy="0"/>
          <a:chOff x="0" y="0"/>
          <a:chExt cx="0" cy="0"/>
        </a:xfrm>
      </p:grpSpPr>
      <p:pic>
        <p:nvPicPr>
          <p:cNvPr id="456" name="Google Shape;456;p27"/>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57" name="Google Shape;457;p27"/>
          <p:cNvGrpSpPr/>
          <p:nvPr/>
        </p:nvGrpSpPr>
        <p:grpSpPr>
          <a:xfrm>
            <a:off x="215901" y="-1263224"/>
            <a:ext cx="11068549" cy="6439923"/>
            <a:chOff x="215901" y="-1263224"/>
            <a:chExt cx="11068549" cy="6439923"/>
          </a:xfrm>
        </p:grpSpPr>
        <p:pic>
          <p:nvPicPr>
            <p:cNvPr id="458" name="Google Shape;458;p27"/>
            <p:cNvPicPr preferRelativeResize="0"/>
            <p:nvPr/>
          </p:nvPicPr>
          <p:blipFill rotWithShape="1">
            <a:blip r:embed="rId3">
              <a:alphaModFix amt="85000"/>
            </a:blip>
            <a:srcRect l="19673" r="19679" b="17911"/>
            <a:stretch>
              <a:fillRect/>
            </a:stretch>
          </p:blipFill>
          <p:spPr>
            <a:xfrm rot="-3242863">
              <a:off x="7522716" y="-417883"/>
              <a:ext cx="3414443" cy="2599569"/>
            </a:xfrm>
            <a:prstGeom prst="rect">
              <a:avLst/>
            </a:prstGeom>
            <a:noFill/>
            <a:ln>
              <a:noFill/>
            </a:ln>
          </p:spPr>
        </p:pic>
        <p:pic>
          <p:nvPicPr>
            <p:cNvPr id="459" name="Google Shape;459;p27"/>
            <p:cNvPicPr preferRelativeResize="0"/>
            <p:nvPr/>
          </p:nvPicPr>
          <p:blipFill rotWithShape="1">
            <a:blip r:embed="rId4">
              <a:alphaModFix amt="85000"/>
            </a:blip>
            <a:srcRect l="39988" t="9460" r="23035" b="77305"/>
            <a:stretch>
              <a:fillRect/>
            </a:stretch>
          </p:blipFill>
          <p:spPr>
            <a:xfrm rot="6">
              <a:off x="215901" y="4604002"/>
              <a:ext cx="2844499" cy="572694"/>
            </a:xfrm>
            <a:prstGeom prst="rect">
              <a:avLst/>
            </a:prstGeom>
            <a:noFill/>
            <a:ln>
              <a:noFill/>
            </a:ln>
          </p:spPr>
        </p:pic>
      </p:grpSp>
      <p:grpSp>
        <p:nvGrpSpPr>
          <p:cNvPr id="460" name="Google Shape;460;p27"/>
          <p:cNvGrpSpPr/>
          <p:nvPr/>
        </p:nvGrpSpPr>
        <p:grpSpPr>
          <a:xfrm>
            <a:off x="2374588" y="547950"/>
            <a:ext cx="6600063" cy="4512350"/>
            <a:chOff x="2374588" y="547950"/>
            <a:chExt cx="6600063" cy="4512350"/>
          </a:xfrm>
        </p:grpSpPr>
        <p:sp>
          <p:nvSpPr>
            <p:cNvPr id="461" name="Google Shape;461;p27"/>
            <p:cNvSpPr/>
            <p:nvPr/>
          </p:nvSpPr>
          <p:spPr>
            <a:xfrm>
              <a:off x="8622450" y="54795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462" name="Google Shape;462;p27"/>
            <p:cNvSpPr/>
            <p:nvPr/>
          </p:nvSpPr>
          <p:spPr>
            <a:xfrm>
              <a:off x="2374588" y="487610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463" name="Google Shape;463;p27"/>
          <p:cNvGrpSpPr/>
          <p:nvPr/>
        </p:nvGrpSpPr>
        <p:grpSpPr>
          <a:xfrm>
            <a:off x="2281725" y="377850"/>
            <a:ext cx="6693075" cy="4498250"/>
            <a:chOff x="2281725" y="377850"/>
            <a:chExt cx="6693075" cy="4498250"/>
          </a:xfrm>
        </p:grpSpPr>
        <p:sp>
          <p:nvSpPr>
            <p:cNvPr id="464" name="Google Shape;464;p27"/>
            <p:cNvSpPr txBox="1"/>
            <p:nvPr/>
          </p:nvSpPr>
          <p:spPr>
            <a:xfrm>
              <a:off x="8622600" y="3778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10%</a:t>
              </a:r>
              <a:endParaRPr sz="600">
                <a:solidFill>
                  <a:schemeClr val="dk1"/>
                </a:solidFill>
                <a:latin typeface="Azeret Mono"/>
                <a:ea typeface="Azeret Mono"/>
                <a:cs typeface="Azeret Mono"/>
                <a:sym typeface="Azeret Mono"/>
              </a:endParaRPr>
            </a:p>
          </p:txBody>
        </p:sp>
        <p:sp>
          <p:nvSpPr>
            <p:cNvPr id="465" name="Google Shape;465;p27"/>
            <p:cNvSpPr txBox="1"/>
            <p:nvPr/>
          </p:nvSpPr>
          <p:spPr>
            <a:xfrm>
              <a:off x="2281725" y="47060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25%</a:t>
              </a:r>
              <a:endParaRPr sz="600">
                <a:solidFill>
                  <a:schemeClr val="dk1"/>
                </a:solidFill>
                <a:latin typeface="Azeret Mono"/>
                <a:ea typeface="Azeret Mono"/>
                <a:cs typeface="Azeret Mono"/>
                <a:sym typeface="Azeret Mono"/>
              </a:endParaRPr>
            </a:p>
          </p:txBody>
        </p:sp>
      </p:grpSp>
      <p:grpSp>
        <p:nvGrpSpPr>
          <p:cNvPr id="466" name="Google Shape;466;p27"/>
          <p:cNvGrpSpPr/>
          <p:nvPr/>
        </p:nvGrpSpPr>
        <p:grpSpPr>
          <a:xfrm flipH="1">
            <a:off x="713225" y="4199263"/>
            <a:ext cx="409500" cy="409500"/>
            <a:chOff x="8020125" y="4199263"/>
            <a:chExt cx="409500" cy="409500"/>
          </a:xfrm>
        </p:grpSpPr>
        <p:cxnSp>
          <p:nvCxnSpPr>
            <p:cNvPr id="467" name="Google Shape;467;p27"/>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468" name="Google Shape;468;p27"/>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469" name="Google Shape;469;p2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70"/>
        <p:cNvGrpSpPr/>
        <p:nvPr/>
      </p:nvGrpSpPr>
      <p:grpSpPr>
        <a:xfrm>
          <a:off x="0" y="0"/>
          <a:ext cx="0" cy="0"/>
          <a:chOff x="0" y="0"/>
          <a:chExt cx="0" cy="0"/>
        </a:xfrm>
      </p:grpSpPr>
      <p:pic>
        <p:nvPicPr>
          <p:cNvPr id="471" name="Google Shape;471;p28"/>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72" name="Google Shape;472;p28"/>
          <p:cNvGrpSpPr/>
          <p:nvPr/>
        </p:nvGrpSpPr>
        <p:grpSpPr>
          <a:xfrm>
            <a:off x="-1070099" y="0"/>
            <a:ext cx="10214097" cy="5973401"/>
            <a:chOff x="-1070099" y="0"/>
            <a:chExt cx="10214097" cy="5973401"/>
          </a:xfrm>
        </p:grpSpPr>
        <p:pic>
          <p:nvPicPr>
            <p:cNvPr id="473" name="Google Shape;473;p28"/>
            <p:cNvPicPr preferRelativeResize="0"/>
            <p:nvPr/>
          </p:nvPicPr>
          <p:blipFill rotWithShape="1">
            <a:blip r:embed="rId3">
              <a:alphaModFix amt="85000"/>
            </a:blip>
            <a:srcRect l="15855" t="40493" r="62546"/>
            <a:stretch>
              <a:fillRect/>
            </a:stretch>
          </p:blipFill>
          <p:spPr>
            <a:xfrm>
              <a:off x="7421000" y="0"/>
              <a:ext cx="1722998" cy="2670176"/>
            </a:xfrm>
            <a:prstGeom prst="rect">
              <a:avLst/>
            </a:prstGeom>
            <a:noFill/>
            <a:ln>
              <a:noFill/>
            </a:ln>
          </p:spPr>
        </p:pic>
        <p:pic>
          <p:nvPicPr>
            <p:cNvPr id="474" name="Google Shape;474;p28"/>
            <p:cNvPicPr preferRelativeResize="0"/>
            <p:nvPr/>
          </p:nvPicPr>
          <p:blipFill rotWithShape="1">
            <a:blip r:embed="rId4">
              <a:alphaModFix amt="85000"/>
            </a:blip>
            <a:srcRect l="46083" t="10489" r="21291" b="8884"/>
            <a:stretch>
              <a:fillRect/>
            </a:stretch>
          </p:blipFill>
          <p:spPr>
            <a:xfrm rot="-3005587">
              <a:off x="-411378" y="3136213"/>
              <a:ext cx="1860985" cy="2587099"/>
            </a:xfrm>
            <a:prstGeom prst="rect">
              <a:avLst/>
            </a:prstGeom>
            <a:noFill/>
            <a:ln>
              <a:noFill/>
            </a:ln>
          </p:spPr>
        </p:pic>
      </p:grpSp>
      <p:grpSp>
        <p:nvGrpSpPr>
          <p:cNvPr id="475" name="Google Shape;475;p28"/>
          <p:cNvGrpSpPr/>
          <p:nvPr/>
        </p:nvGrpSpPr>
        <p:grpSpPr>
          <a:xfrm>
            <a:off x="149000" y="1873345"/>
            <a:ext cx="8671075" cy="3125442"/>
            <a:chOff x="149000" y="1873345"/>
            <a:chExt cx="8671075" cy="3125442"/>
          </a:xfrm>
        </p:grpSpPr>
        <p:sp>
          <p:nvSpPr>
            <p:cNvPr id="476" name="Google Shape;476;p28"/>
            <p:cNvSpPr/>
            <p:nvPr/>
          </p:nvSpPr>
          <p:spPr>
            <a:xfrm>
              <a:off x="616900" y="4646588"/>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477" name="Google Shape;477;p28"/>
            <p:cNvSpPr/>
            <p:nvPr/>
          </p:nvSpPr>
          <p:spPr>
            <a:xfrm>
              <a:off x="8598375" y="1873345"/>
              <a:ext cx="221700" cy="221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478" name="Google Shape;478;p28"/>
            <p:cNvSpPr/>
            <p:nvPr/>
          </p:nvSpPr>
          <p:spPr>
            <a:xfrm>
              <a:off x="149000" y="3470563"/>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479" name="Google Shape;479;p28"/>
          <p:cNvGrpSpPr/>
          <p:nvPr/>
        </p:nvGrpSpPr>
        <p:grpSpPr>
          <a:xfrm>
            <a:off x="149150" y="2094938"/>
            <a:ext cx="8736175" cy="2551650"/>
            <a:chOff x="149150" y="2094938"/>
            <a:chExt cx="8736175" cy="2551650"/>
          </a:xfrm>
        </p:grpSpPr>
        <p:sp>
          <p:nvSpPr>
            <p:cNvPr id="480" name="Google Shape;480;p28"/>
            <p:cNvSpPr txBox="1"/>
            <p:nvPr/>
          </p:nvSpPr>
          <p:spPr>
            <a:xfrm>
              <a:off x="617050" y="4476488"/>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60%</a:t>
              </a:r>
              <a:endParaRPr sz="600">
                <a:solidFill>
                  <a:schemeClr val="dk1"/>
                </a:solidFill>
                <a:latin typeface="Azeret Mono"/>
                <a:ea typeface="Azeret Mono"/>
                <a:cs typeface="Azeret Mono"/>
                <a:sym typeface="Azeret Mono"/>
              </a:endParaRPr>
            </a:p>
          </p:txBody>
        </p:sp>
        <p:sp>
          <p:nvSpPr>
            <p:cNvPr id="481" name="Google Shape;481;p28"/>
            <p:cNvSpPr txBox="1"/>
            <p:nvPr/>
          </p:nvSpPr>
          <p:spPr>
            <a:xfrm>
              <a:off x="8533125" y="2094938"/>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40%</a:t>
              </a:r>
              <a:endParaRPr sz="600">
                <a:solidFill>
                  <a:schemeClr val="dk1"/>
                </a:solidFill>
                <a:latin typeface="Azeret Mono"/>
                <a:ea typeface="Azeret Mono"/>
                <a:cs typeface="Azeret Mono"/>
                <a:sym typeface="Azeret Mono"/>
              </a:endParaRPr>
            </a:p>
          </p:txBody>
        </p:sp>
        <p:sp>
          <p:nvSpPr>
            <p:cNvPr id="482" name="Google Shape;482;p28"/>
            <p:cNvSpPr txBox="1"/>
            <p:nvPr/>
          </p:nvSpPr>
          <p:spPr>
            <a:xfrm>
              <a:off x="149150" y="330046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13%</a:t>
              </a:r>
              <a:endParaRPr sz="600">
                <a:solidFill>
                  <a:schemeClr val="dk1"/>
                </a:solidFill>
                <a:latin typeface="Azeret Mono"/>
                <a:ea typeface="Azeret Mono"/>
                <a:cs typeface="Azeret Mono"/>
                <a:sym typeface="Azeret Mono"/>
              </a:endParaRPr>
            </a:p>
          </p:txBody>
        </p:sp>
      </p:grpSp>
      <p:grpSp>
        <p:nvGrpSpPr>
          <p:cNvPr id="483" name="Google Shape;483;p28"/>
          <p:cNvGrpSpPr/>
          <p:nvPr/>
        </p:nvGrpSpPr>
        <p:grpSpPr>
          <a:xfrm rot="10800000">
            <a:off x="713225" y="539488"/>
            <a:ext cx="409500" cy="409500"/>
            <a:chOff x="8020125" y="4199263"/>
            <a:chExt cx="409500" cy="409500"/>
          </a:xfrm>
        </p:grpSpPr>
        <p:cxnSp>
          <p:nvCxnSpPr>
            <p:cNvPr id="484" name="Google Shape;484;p28"/>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485" name="Google Shape;485;p28"/>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486" name="Google Shape;486;p28"/>
          <p:cNvSpPr txBox="1">
            <a:spLocks noGrp="1"/>
          </p:cNvSpPr>
          <p:nvPr>
            <p:ph type="title" hasCustomPrompt="1"/>
          </p:nvPr>
        </p:nvSpPr>
        <p:spPr>
          <a:xfrm>
            <a:off x="2223600" y="539500"/>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4200"/>
              <a:buNone/>
              <a:defRPr sz="4200">
                <a:solidFill>
                  <a:schemeClr val="dk2"/>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t>xx%</a:t>
            </a:r>
          </a:p>
        </p:txBody>
      </p:sp>
      <p:sp>
        <p:nvSpPr>
          <p:cNvPr id="487" name="Google Shape;487;p28"/>
          <p:cNvSpPr txBox="1">
            <a:spLocks noGrp="1"/>
          </p:cNvSpPr>
          <p:nvPr>
            <p:ph type="subTitle" idx="1"/>
          </p:nvPr>
        </p:nvSpPr>
        <p:spPr>
          <a:xfrm>
            <a:off x="2223600" y="1297501"/>
            <a:ext cx="46968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488" name="Google Shape;488;p28"/>
          <p:cNvSpPr txBox="1">
            <a:spLocks noGrp="1"/>
          </p:cNvSpPr>
          <p:nvPr>
            <p:ph type="title" idx="2" hasCustomPrompt="1"/>
          </p:nvPr>
        </p:nvSpPr>
        <p:spPr>
          <a:xfrm>
            <a:off x="2223600" y="1984381"/>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4200"/>
              <a:buNone/>
              <a:defRPr sz="4200">
                <a:solidFill>
                  <a:schemeClr val="dk2"/>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t>xx%</a:t>
            </a:r>
          </a:p>
        </p:txBody>
      </p:sp>
      <p:sp>
        <p:nvSpPr>
          <p:cNvPr id="489" name="Google Shape;489;p28"/>
          <p:cNvSpPr txBox="1">
            <a:spLocks noGrp="1"/>
          </p:cNvSpPr>
          <p:nvPr>
            <p:ph type="subTitle" idx="3"/>
          </p:nvPr>
        </p:nvSpPr>
        <p:spPr>
          <a:xfrm>
            <a:off x="2223600" y="2744953"/>
            <a:ext cx="46968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490" name="Google Shape;490;p28"/>
          <p:cNvSpPr txBox="1">
            <a:spLocks noGrp="1"/>
          </p:cNvSpPr>
          <p:nvPr>
            <p:ph type="title" idx="4" hasCustomPrompt="1"/>
          </p:nvPr>
        </p:nvSpPr>
        <p:spPr>
          <a:xfrm>
            <a:off x="2223600" y="3429263"/>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4200"/>
              <a:buNone/>
              <a:defRPr sz="4200">
                <a:solidFill>
                  <a:schemeClr val="dk2"/>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t>xx%</a:t>
            </a:r>
          </a:p>
        </p:txBody>
      </p:sp>
      <p:sp>
        <p:nvSpPr>
          <p:cNvPr id="491" name="Google Shape;491;p28"/>
          <p:cNvSpPr txBox="1">
            <a:spLocks noGrp="1"/>
          </p:cNvSpPr>
          <p:nvPr>
            <p:ph type="subTitle" idx="5"/>
          </p:nvPr>
        </p:nvSpPr>
        <p:spPr>
          <a:xfrm>
            <a:off x="2223600" y="4192406"/>
            <a:ext cx="46968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92"/>
        <p:cNvGrpSpPr/>
        <p:nvPr/>
      </p:nvGrpSpPr>
      <p:grpSpPr>
        <a:xfrm>
          <a:off x="0" y="0"/>
          <a:ext cx="0" cy="0"/>
          <a:chOff x="0" y="0"/>
          <a:chExt cx="0" cy="0"/>
        </a:xfrm>
      </p:grpSpPr>
      <p:pic>
        <p:nvPicPr>
          <p:cNvPr id="493" name="Google Shape;493;p29"/>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4" name="Google Shape;494;p29"/>
          <p:cNvGrpSpPr/>
          <p:nvPr/>
        </p:nvGrpSpPr>
        <p:grpSpPr>
          <a:xfrm>
            <a:off x="-1464000" y="0"/>
            <a:ext cx="10607999" cy="6908799"/>
            <a:chOff x="-1464000" y="0"/>
            <a:chExt cx="10607999" cy="6908799"/>
          </a:xfrm>
        </p:grpSpPr>
        <p:pic>
          <p:nvPicPr>
            <p:cNvPr id="495" name="Google Shape;495;p29"/>
            <p:cNvPicPr preferRelativeResize="0"/>
            <p:nvPr/>
          </p:nvPicPr>
          <p:blipFill rotWithShape="1">
            <a:blip r:embed="rId3">
              <a:alphaModFix amt="85000"/>
            </a:blip>
            <a:srcRect l="15857" t="65341" r="52660"/>
            <a:stretch>
              <a:fillRect/>
            </a:stretch>
          </p:blipFill>
          <p:spPr>
            <a:xfrm>
              <a:off x="6265300" y="0"/>
              <a:ext cx="2878699" cy="1782675"/>
            </a:xfrm>
            <a:prstGeom prst="rect">
              <a:avLst/>
            </a:prstGeom>
            <a:noFill/>
            <a:ln>
              <a:noFill/>
            </a:ln>
          </p:spPr>
        </p:pic>
        <p:pic>
          <p:nvPicPr>
            <p:cNvPr id="496" name="Google Shape;496;p29"/>
            <p:cNvPicPr preferRelativeResize="0"/>
            <p:nvPr/>
          </p:nvPicPr>
          <p:blipFill rotWithShape="1">
            <a:blip r:embed="rId4">
              <a:alphaModFix amt="85000"/>
            </a:blip>
            <a:srcRect l="34030" t="9459" r="28895" b="37753"/>
            <a:stretch>
              <a:fillRect/>
            </a:stretch>
          </p:blipFill>
          <p:spPr>
            <a:xfrm rot="2426157">
              <a:off x="-1053687" y="3897814"/>
              <a:ext cx="2924599" cy="2342297"/>
            </a:xfrm>
            <a:prstGeom prst="rect">
              <a:avLst/>
            </a:prstGeom>
            <a:noFill/>
            <a:ln>
              <a:noFill/>
            </a:ln>
          </p:spPr>
        </p:pic>
      </p:grpSp>
      <p:grpSp>
        <p:nvGrpSpPr>
          <p:cNvPr id="497" name="Google Shape;497;p29"/>
          <p:cNvGrpSpPr/>
          <p:nvPr/>
        </p:nvGrpSpPr>
        <p:grpSpPr>
          <a:xfrm>
            <a:off x="463163" y="312500"/>
            <a:ext cx="8524738" cy="4645800"/>
            <a:chOff x="463163" y="312500"/>
            <a:chExt cx="8524738" cy="4645800"/>
          </a:xfrm>
        </p:grpSpPr>
        <p:sp>
          <p:nvSpPr>
            <p:cNvPr id="498" name="Google Shape;498;p29"/>
            <p:cNvSpPr/>
            <p:nvPr/>
          </p:nvSpPr>
          <p:spPr>
            <a:xfrm>
              <a:off x="463163" y="436205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499" name="Google Shape;499;p29"/>
            <p:cNvSpPr/>
            <p:nvPr/>
          </p:nvSpPr>
          <p:spPr>
            <a:xfrm>
              <a:off x="1148450" y="477410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500" name="Google Shape;500;p29"/>
            <p:cNvSpPr/>
            <p:nvPr/>
          </p:nvSpPr>
          <p:spPr>
            <a:xfrm>
              <a:off x="7889688" y="31250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501" name="Google Shape;501;p29"/>
            <p:cNvSpPr/>
            <p:nvPr/>
          </p:nvSpPr>
          <p:spPr>
            <a:xfrm>
              <a:off x="7755400" y="97770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502" name="Google Shape;502;p29"/>
            <p:cNvSpPr/>
            <p:nvPr/>
          </p:nvSpPr>
          <p:spPr>
            <a:xfrm>
              <a:off x="8206100" y="843500"/>
              <a:ext cx="781800" cy="78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503" name="Google Shape;503;p29"/>
          <p:cNvGrpSpPr/>
          <p:nvPr/>
        </p:nvGrpSpPr>
        <p:grpSpPr>
          <a:xfrm>
            <a:off x="463313" y="142400"/>
            <a:ext cx="8371888" cy="4631700"/>
            <a:chOff x="463313" y="142400"/>
            <a:chExt cx="8371888" cy="4631700"/>
          </a:xfrm>
        </p:grpSpPr>
        <p:sp>
          <p:nvSpPr>
            <p:cNvPr id="504" name="Google Shape;504;p29"/>
            <p:cNvSpPr txBox="1"/>
            <p:nvPr/>
          </p:nvSpPr>
          <p:spPr>
            <a:xfrm>
              <a:off x="463313" y="41919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40%</a:t>
              </a:r>
              <a:endParaRPr sz="600">
                <a:solidFill>
                  <a:schemeClr val="dk1"/>
                </a:solidFill>
                <a:latin typeface="Azeret Mono"/>
                <a:ea typeface="Azeret Mono"/>
                <a:cs typeface="Azeret Mono"/>
                <a:sym typeface="Azeret Mono"/>
              </a:endParaRPr>
            </a:p>
          </p:txBody>
        </p:sp>
        <p:sp>
          <p:nvSpPr>
            <p:cNvPr id="505" name="Google Shape;505;p29"/>
            <p:cNvSpPr txBox="1"/>
            <p:nvPr/>
          </p:nvSpPr>
          <p:spPr>
            <a:xfrm>
              <a:off x="1055588" y="46040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35%</a:t>
              </a:r>
              <a:endParaRPr sz="600">
                <a:solidFill>
                  <a:schemeClr val="dk1"/>
                </a:solidFill>
                <a:latin typeface="Azeret Mono"/>
                <a:ea typeface="Azeret Mono"/>
                <a:cs typeface="Azeret Mono"/>
                <a:sym typeface="Azeret Mono"/>
              </a:endParaRPr>
            </a:p>
          </p:txBody>
        </p:sp>
        <p:sp>
          <p:nvSpPr>
            <p:cNvPr id="506" name="Google Shape;506;p29"/>
            <p:cNvSpPr txBox="1"/>
            <p:nvPr/>
          </p:nvSpPr>
          <p:spPr>
            <a:xfrm>
              <a:off x="7889838" y="1424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12%</a:t>
              </a:r>
              <a:endParaRPr sz="600">
                <a:solidFill>
                  <a:schemeClr val="dk1"/>
                </a:solidFill>
                <a:latin typeface="Azeret Mono"/>
                <a:ea typeface="Azeret Mono"/>
                <a:cs typeface="Azeret Mono"/>
                <a:sym typeface="Azeret Mono"/>
              </a:endParaRPr>
            </a:p>
          </p:txBody>
        </p:sp>
        <p:sp>
          <p:nvSpPr>
            <p:cNvPr id="507" name="Google Shape;507;p29"/>
            <p:cNvSpPr txBox="1"/>
            <p:nvPr/>
          </p:nvSpPr>
          <p:spPr>
            <a:xfrm>
              <a:off x="7662538" y="8076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22%</a:t>
              </a:r>
              <a:endParaRPr sz="600">
                <a:solidFill>
                  <a:schemeClr val="dk1"/>
                </a:solidFill>
                <a:latin typeface="Azeret Mono"/>
                <a:ea typeface="Azeret Mono"/>
                <a:cs typeface="Azeret Mono"/>
                <a:sym typeface="Azeret Mono"/>
              </a:endParaRPr>
            </a:p>
          </p:txBody>
        </p:sp>
        <p:sp>
          <p:nvSpPr>
            <p:cNvPr id="508" name="Google Shape;508;p29"/>
            <p:cNvSpPr txBox="1"/>
            <p:nvPr/>
          </p:nvSpPr>
          <p:spPr>
            <a:xfrm>
              <a:off x="8358800" y="664700"/>
              <a:ext cx="4764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latin typeface="Azeret Mono"/>
                  <a:ea typeface="Azeret Mono"/>
                  <a:cs typeface="Azeret Mono"/>
                  <a:sym typeface="Azeret Mono"/>
                </a:rPr>
                <a:t>48%</a:t>
              </a:r>
              <a:endParaRPr sz="1000">
                <a:solidFill>
                  <a:schemeClr val="dk1"/>
                </a:solidFill>
                <a:latin typeface="Azeret Mono"/>
                <a:ea typeface="Azeret Mono"/>
                <a:cs typeface="Azeret Mono"/>
                <a:sym typeface="Azeret Mono"/>
              </a:endParaRPr>
            </a:p>
          </p:txBody>
        </p:sp>
      </p:grpSp>
      <p:grpSp>
        <p:nvGrpSpPr>
          <p:cNvPr id="509" name="Google Shape;509;p29"/>
          <p:cNvGrpSpPr/>
          <p:nvPr/>
        </p:nvGrpSpPr>
        <p:grpSpPr>
          <a:xfrm>
            <a:off x="8021275" y="4194488"/>
            <a:ext cx="409500" cy="409500"/>
            <a:chOff x="8020125" y="4199263"/>
            <a:chExt cx="409500" cy="409500"/>
          </a:xfrm>
        </p:grpSpPr>
        <p:cxnSp>
          <p:nvCxnSpPr>
            <p:cNvPr id="510" name="Google Shape;510;p29"/>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511" name="Google Shape;511;p29"/>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512" name="Google Shape;512;p29"/>
          <p:cNvSpPr txBox="1">
            <a:spLocks noGrp="1"/>
          </p:cNvSpPr>
          <p:nvPr>
            <p:ph type="title"/>
          </p:nvPr>
        </p:nvSpPr>
        <p:spPr>
          <a:xfrm>
            <a:off x="2128650" y="539500"/>
            <a:ext cx="48867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513" name="Google Shape;513;p29"/>
          <p:cNvSpPr txBox="1">
            <a:spLocks noGrp="1"/>
          </p:cNvSpPr>
          <p:nvPr>
            <p:ph type="subTitle" idx="1"/>
          </p:nvPr>
        </p:nvSpPr>
        <p:spPr>
          <a:xfrm>
            <a:off x="2128650" y="1506375"/>
            <a:ext cx="48867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 name="Google Shape;514;p29"/>
          <p:cNvSpPr txBox="1"/>
          <p:nvPr/>
        </p:nvSpPr>
        <p:spPr>
          <a:xfrm>
            <a:off x="2099100" y="3613575"/>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chemeClr val="dk1"/>
                </a:solidFill>
                <a:latin typeface="Manjari" panose="02000503000000000000"/>
                <a:ea typeface="Manjari" panose="02000503000000000000"/>
                <a:cs typeface="Manjari" panose="02000503000000000000"/>
                <a:sym typeface="Manjari" panose="02000503000000000000"/>
              </a:rPr>
              <a:t>CREDITS:</a:t>
            </a:r>
            <a:r>
              <a:rPr lang="en-GB" sz="1200">
                <a:solidFill>
                  <a:schemeClr val="dk1"/>
                </a:solidFill>
                <a:latin typeface="Manjari" panose="02000503000000000000"/>
                <a:ea typeface="Manjari" panose="02000503000000000000"/>
                <a:cs typeface="Manjari" panose="02000503000000000000"/>
                <a:sym typeface="Manjari" panose="02000503000000000000"/>
              </a:rPr>
              <a:t> This presentation template was created by </a:t>
            </a:r>
            <a:r>
              <a:rPr lang="en-GB" sz="1200" b="1" u="sng">
                <a:solidFill>
                  <a:schemeClr val="dk1"/>
                </a:solidFill>
                <a:latin typeface="Manjari" panose="02000503000000000000"/>
                <a:ea typeface="Manjari" panose="02000503000000000000"/>
                <a:cs typeface="Manjari" panose="02000503000000000000"/>
                <a:sym typeface="Manjari" panose="02000503000000000000"/>
                <a:hlinkClick r:id="rId5"/>
              </a:rPr>
              <a:t>Slidesgo</a:t>
            </a:r>
            <a:r>
              <a:rPr lang="en-GB" sz="1200">
                <a:solidFill>
                  <a:schemeClr val="dk1"/>
                </a:solidFill>
                <a:latin typeface="Manjari" panose="02000503000000000000"/>
                <a:ea typeface="Manjari" panose="02000503000000000000"/>
                <a:cs typeface="Manjari" panose="02000503000000000000"/>
                <a:sym typeface="Manjari" panose="02000503000000000000"/>
              </a:rPr>
              <a:t>, and includes icons by </a:t>
            </a:r>
            <a:r>
              <a:rPr lang="en-GB" sz="1200" b="1" u="sng">
                <a:solidFill>
                  <a:schemeClr val="dk1"/>
                </a:solidFill>
                <a:latin typeface="Manjari" panose="02000503000000000000"/>
                <a:ea typeface="Manjari" panose="02000503000000000000"/>
                <a:cs typeface="Manjari" panose="02000503000000000000"/>
                <a:sym typeface="Manjari" panose="02000503000000000000"/>
                <a:hlinkClick r:id="rId6"/>
              </a:rPr>
              <a:t>Flaticon</a:t>
            </a:r>
            <a:r>
              <a:rPr lang="en-GB" sz="1200">
                <a:solidFill>
                  <a:schemeClr val="dk1"/>
                </a:solidFill>
                <a:latin typeface="Manjari" panose="02000503000000000000"/>
                <a:ea typeface="Manjari" panose="02000503000000000000"/>
                <a:cs typeface="Manjari" panose="02000503000000000000"/>
                <a:sym typeface="Manjari" panose="02000503000000000000"/>
              </a:rPr>
              <a:t>, and infographics &amp; images by </a:t>
            </a:r>
            <a:r>
              <a:rPr lang="en-GB" sz="1200" b="1" u="sng">
                <a:solidFill>
                  <a:schemeClr val="dk1"/>
                </a:solidFill>
                <a:latin typeface="Manjari" panose="02000503000000000000"/>
                <a:ea typeface="Manjari" panose="02000503000000000000"/>
                <a:cs typeface="Manjari" panose="02000503000000000000"/>
                <a:sym typeface="Manjari" panose="02000503000000000000"/>
                <a:hlinkClick r:id="rId7"/>
              </a:rPr>
              <a:t>Freepik</a:t>
            </a:r>
            <a:r>
              <a:rPr lang="en-GB" sz="1200" u="sng">
                <a:solidFill>
                  <a:schemeClr val="dk1"/>
                </a:solidFill>
                <a:latin typeface="Manjari" panose="02000503000000000000"/>
                <a:ea typeface="Manjari" panose="02000503000000000000"/>
                <a:cs typeface="Manjari" panose="02000503000000000000"/>
                <a:sym typeface="Manjari" panose="02000503000000000000"/>
              </a:rPr>
              <a:t> </a:t>
            </a:r>
            <a:endParaRPr sz="1200" b="1" u="sng">
              <a:solidFill>
                <a:schemeClr val="dk1"/>
              </a:solidFill>
              <a:latin typeface="Manjari" panose="02000503000000000000"/>
              <a:ea typeface="Manjari" panose="02000503000000000000"/>
              <a:cs typeface="Manjari" panose="02000503000000000000"/>
              <a:sym typeface="Manjari" panose="0200050300000000000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15"/>
        <p:cNvGrpSpPr/>
        <p:nvPr/>
      </p:nvGrpSpPr>
      <p:grpSpPr>
        <a:xfrm>
          <a:off x="0" y="0"/>
          <a:ext cx="0" cy="0"/>
          <a:chOff x="0" y="0"/>
          <a:chExt cx="0" cy="0"/>
        </a:xfrm>
      </p:grpSpPr>
      <p:pic>
        <p:nvPicPr>
          <p:cNvPr id="516" name="Google Shape;516;p30"/>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17" name="Google Shape;517;p30"/>
          <p:cNvGrpSpPr/>
          <p:nvPr/>
        </p:nvGrpSpPr>
        <p:grpSpPr>
          <a:xfrm rot="10800000">
            <a:off x="1833532" y="-499653"/>
            <a:ext cx="6349699" cy="6818322"/>
            <a:chOff x="1203369" y="-1013568"/>
            <a:chExt cx="6349699" cy="6818322"/>
          </a:xfrm>
        </p:grpSpPr>
        <p:pic>
          <p:nvPicPr>
            <p:cNvPr id="518" name="Google Shape;518;p30"/>
            <p:cNvPicPr preferRelativeResize="0"/>
            <p:nvPr/>
          </p:nvPicPr>
          <p:blipFill rotWithShape="1">
            <a:blip r:embed="rId3">
              <a:alphaModFix amt="85000"/>
            </a:blip>
            <a:srcRect l="15855" t="40493" r="62546"/>
            <a:stretch>
              <a:fillRect/>
            </a:stretch>
          </p:blipFill>
          <p:spPr>
            <a:xfrm rot="-3497519">
              <a:off x="1930476" y="-914038"/>
              <a:ext cx="1722998" cy="2670176"/>
            </a:xfrm>
            <a:prstGeom prst="rect">
              <a:avLst/>
            </a:prstGeom>
            <a:noFill/>
            <a:ln>
              <a:noFill/>
            </a:ln>
          </p:spPr>
        </p:pic>
        <p:pic>
          <p:nvPicPr>
            <p:cNvPr id="519" name="Google Shape;519;p30"/>
            <p:cNvPicPr preferRelativeResize="0"/>
            <p:nvPr/>
          </p:nvPicPr>
          <p:blipFill rotWithShape="1">
            <a:blip r:embed="rId4">
              <a:alphaModFix amt="85000"/>
            </a:blip>
            <a:srcRect l="46083" t="10489" r="21291" b="8884"/>
            <a:stretch>
              <a:fillRect/>
            </a:stretch>
          </p:blipFill>
          <p:spPr>
            <a:xfrm rot="-5400009">
              <a:off x="5329023" y="3580713"/>
              <a:ext cx="1860984" cy="2587099"/>
            </a:xfrm>
            <a:prstGeom prst="rect">
              <a:avLst/>
            </a:prstGeom>
            <a:noFill/>
            <a:ln>
              <a:noFill/>
            </a:ln>
          </p:spPr>
        </p:pic>
      </p:grpSp>
      <p:grpSp>
        <p:nvGrpSpPr>
          <p:cNvPr id="520" name="Google Shape;520;p30"/>
          <p:cNvGrpSpPr/>
          <p:nvPr/>
        </p:nvGrpSpPr>
        <p:grpSpPr>
          <a:xfrm>
            <a:off x="2501188" y="282150"/>
            <a:ext cx="4508288" cy="4695250"/>
            <a:chOff x="2501188" y="282150"/>
            <a:chExt cx="4508288" cy="4695250"/>
          </a:xfrm>
        </p:grpSpPr>
        <p:sp>
          <p:nvSpPr>
            <p:cNvPr id="521" name="Google Shape;521;p30"/>
            <p:cNvSpPr/>
            <p:nvPr/>
          </p:nvSpPr>
          <p:spPr>
            <a:xfrm>
              <a:off x="2863200" y="28215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522" name="Google Shape;522;p30"/>
            <p:cNvSpPr/>
            <p:nvPr/>
          </p:nvSpPr>
          <p:spPr>
            <a:xfrm>
              <a:off x="6657275" y="462520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523" name="Google Shape;523;p30"/>
            <p:cNvSpPr/>
            <p:nvPr/>
          </p:nvSpPr>
          <p:spPr>
            <a:xfrm>
              <a:off x="3531488" y="28215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524" name="Google Shape;524;p30"/>
            <p:cNvSpPr/>
            <p:nvPr/>
          </p:nvSpPr>
          <p:spPr>
            <a:xfrm>
              <a:off x="2501188" y="28215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525" name="Google Shape;525;p30"/>
          <p:cNvGrpSpPr/>
          <p:nvPr/>
        </p:nvGrpSpPr>
        <p:grpSpPr>
          <a:xfrm>
            <a:off x="2408325" y="112050"/>
            <a:ext cx="4601150" cy="4513150"/>
            <a:chOff x="2408325" y="112050"/>
            <a:chExt cx="4601150" cy="4513150"/>
          </a:xfrm>
        </p:grpSpPr>
        <p:sp>
          <p:nvSpPr>
            <p:cNvPr id="526" name="Google Shape;526;p30"/>
            <p:cNvSpPr txBox="1"/>
            <p:nvPr/>
          </p:nvSpPr>
          <p:spPr>
            <a:xfrm>
              <a:off x="2863350" y="1120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40%</a:t>
              </a:r>
              <a:endParaRPr sz="600">
                <a:solidFill>
                  <a:schemeClr val="dk1"/>
                </a:solidFill>
                <a:latin typeface="Azeret Mono"/>
                <a:ea typeface="Azeret Mono"/>
                <a:cs typeface="Azeret Mono"/>
                <a:sym typeface="Azeret Mono"/>
              </a:endParaRPr>
            </a:p>
          </p:txBody>
        </p:sp>
        <p:sp>
          <p:nvSpPr>
            <p:cNvPr id="527" name="Google Shape;527;p30"/>
            <p:cNvSpPr txBox="1"/>
            <p:nvPr/>
          </p:nvSpPr>
          <p:spPr>
            <a:xfrm>
              <a:off x="6657275" y="44551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30%</a:t>
              </a:r>
              <a:endParaRPr sz="600">
                <a:solidFill>
                  <a:schemeClr val="dk1"/>
                </a:solidFill>
                <a:latin typeface="Azeret Mono"/>
                <a:ea typeface="Azeret Mono"/>
                <a:cs typeface="Azeret Mono"/>
                <a:sym typeface="Azeret Mono"/>
              </a:endParaRPr>
            </a:p>
          </p:txBody>
        </p:sp>
        <p:sp>
          <p:nvSpPr>
            <p:cNvPr id="528" name="Google Shape;528;p30"/>
            <p:cNvSpPr txBox="1"/>
            <p:nvPr/>
          </p:nvSpPr>
          <p:spPr>
            <a:xfrm>
              <a:off x="3438625" y="1120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35%</a:t>
              </a:r>
              <a:endParaRPr sz="600">
                <a:solidFill>
                  <a:schemeClr val="dk1"/>
                </a:solidFill>
                <a:latin typeface="Azeret Mono"/>
                <a:ea typeface="Azeret Mono"/>
                <a:cs typeface="Azeret Mono"/>
                <a:sym typeface="Azeret Mono"/>
              </a:endParaRPr>
            </a:p>
          </p:txBody>
        </p:sp>
        <p:sp>
          <p:nvSpPr>
            <p:cNvPr id="529" name="Google Shape;529;p30"/>
            <p:cNvSpPr txBox="1"/>
            <p:nvPr/>
          </p:nvSpPr>
          <p:spPr>
            <a:xfrm>
              <a:off x="2408325" y="1120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33%</a:t>
              </a:r>
              <a:endParaRPr sz="600">
                <a:solidFill>
                  <a:schemeClr val="dk1"/>
                </a:solidFill>
                <a:latin typeface="Azeret Mono"/>
                <a:ea typeface="Azeret Mono"/>
                <a:cs typeface="Azeret Mono"/>
                <a:sym typeface="Azeret Mono"/>
              </a:endParaRPr>
            </a:p>
          </p:txBody>
        </p:sp>
      </p:grpSp>
      <p:grpSp>
        <p:nvGrpSpPr>
          <p:cNvPr id="530" name="Google Shape;530;p30"/>
          <p:cNvGrpSpPr/>
          <p:nvPr/>
        </p:nvGrpSpPr>
        <p:grpSpPr>
          <a:xfrm>
            <a:off x="8020125" y="4199263"/>
            <a:ext cx="409500" cy="409500"/>
            <a:chOff x="8020125" y="4199263"/>
            <a:chExt cx="409500" cy="409500"/>
          </a:xfrm>
        </p:grpSpPr>
        <p:cxnSp>
          <p:nvCxnSpPr>
            <p:cNvPr id="531" name="Google Shape;531;p30"/>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532" name="Google Shape;532;p30"/>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pic>
        <p:nvPicPr>
          <p:cNvPr id="60" name="Google Shape;60;p4"/>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61" name="Google Shape;61;p4"/>
          <p:cNvGrpSpPr/>
          <p:nvPr/>
        </p:nvGrpSpPr>
        <p:grpSpPr>
          <a:xfrm>
            <a:off x="-1512875" y="812500"/>
            <a:ext cx="11883678" cy="3526075"/>
            <a:chOff x="-1512875" y="812500"/>
            <a:chExt cx="11883678" cy="3526075"/>
          </a:xfrm>
        </p:grpSpPr>
        <p:pic>
          <p:nvPicPr>
            <p:cNvPr id="62" name="Google Shape;62;p4"/>
            <p:cNvPicPr preferRelativeResize="0"/>
            <p:nvPr/>
          </p:nvPicPr>
          <p:blipFill rotWithShape="1">
            <a:blip r:embed="rId3">
              <a:alphaModFix amt="85000"/>
            </a:blip>
            <a:srcRect l="24227" t="7825" r="50219" b="18699"/>
            <a:stretch>
              <a:fillRect/>
            </a:stretch>
          </p:blipFill>
          <p:spPr>
            <a:xfrm rot="1913227" flipH="1">
              <a:off x="-915636" y="1351066"/>
              <a:ext cx="1697922" cy="2746267"/>
            </a:xfrm>
            <a:prstGeom prst="rect">
              <a:avLst/>
            </a:prstGeom>
            <a:noFill/>
            <a:ln>
              <a:noFill/>
            </a:ln>
          </p:spPr>
        </p:pic>
        <p:pic>
          <p:nvPicPr>
            <p:cNvPr id="63" name="Google Shape;63;p4"/>
            <p:cNvPicPr preferRelativeResize="0"/>
            <p:nvPr/>
          </p:nvPicPr>
          <p:blipFill rotWithShape="1">
            <a:blip r:embed="rId4">
              <a:alphaModFix amt="85000"/>
            </a:blip>
            <a:srcRect l="21177" t="14690" r="50931" b="14683"/>
            <a:stretch>
              <a:fillRect/>
            </a:stretch>
          </p:blipFill>
          <p:spPr>
            <a:xfrm rot="1756529">
              <a:off x="8260766" y="1064747"/>
              <a:ext cx="1642826" cy="2339905"/>
            </a:xfrm>
            <a:prstGeom prst="rect">
              <a:avLst/>
            </a:prstGeom>
            <a:noFill/>
            <a:ln>
              <a:noFill/>
            </a:ln>
          </p:spPr>
        </p:pic>
      </p:grpSp>
      <p:grpSp>
        <p:nvGrpSpPr>
          <p:cNvPr id="64" name="Google Shape;64;p4"/>
          <p:cNvGrpSpPr/>
          <p:nvPr/>
        </p:nvGrpSpPr>
        <p:grpSpPr>
          <a:xfrm>
            <a:off x="378725" y="1753563"/>
            <a:ext cx="8462475" cy="1250300"/>
            <a:chOff x="378725" y="1753563"/>
            <a:chExt cx="8462475" cy="1250300"/>
          </a:xfrm>
        </p:grpSpPr>
        <p:sp>
          <p:nvSpPr>
            <p:cNvPr id="65" name="Google Shape;65;p4"/>
            <p:cNvSpPr/>
            <p:nvPr/>
          </p:nvSpPr>
          <p:spPr>
            <a:xfrm>
              <a:off x="378725" y="2912663"/>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66" name="Google Shape;66;p4"/>
            <p:cNvSpPr/>
            <p:nvPr/>
          </p:nvSpPr>
          <p:spPr>
            <a:xfrm>
              <a:off x="8750000" y="1753563"/>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67" name="Google Shape;67;p4"/>
          <p:cNvGrpSpPr/>
          <p:nvPr/>
        </p:nvGrpSpPr>
        <p:grpSpPr>
          <a:xfrm>
            <a:off x="248225" y="1583463"/>
            <a:ext cx="8723475" cy="1329200"/>
            <a:chOff x="248225" y="1583463"/>
            <a:chExt cx="8723475" cy="1329200"/>
          </a:xfrm>
        </p:grpSpPr>
        <p:sp>
          <p:nvSpPr>
            <p:cNvPr id="68" name="Google Shape;68;p4"/>
            <p:cNvSpPr txBox="1"/>
            <p:nvPr/>
          </p:nvSpPr>
          <p:spPr>
            <a:xfrm>
              <a:off x="248225" y="274256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15%</a:t>
              </a:r>
              <a:endParaRPr sz="600">
                <a:solidFill>
                  <a:schemeClr val="dk1"/>
                </a:solidFill>
                <a:latin typeface="Azeret Mono"/>
                <a:ea typeface="Azeret Mono"/>
                <a:cs typeface="Azeret Mono"/>
                <a:sym typeface="Azeret Mono"/>
              </a:endParaRPr>
            </a:p>
          </p:txBody>
        </p:sp>
        <p:sp>
          <p:nvSpPr>
            <p:cNvPr id="69" name="Google Shape;69;p4"/>
            <p:cNvSpPr txBox="1"/>
            <p:nvPr/>
          </p:nvSpPr>
          <p:spPr>
            <a:xfrm>
              <a:off x="8619500" y="158346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20%</a:t>
              </a:r>
              <a:endParaRPr sz="600">
                <a:solidFill>
                  <a:schemeClr val="dk1"/>
                </a:solidFill>
                <a:latin typeface="Azeret Mono"/>
                <a:ea typeface="Azeret Mono"/>
                <a:cs typeface="Azeret Mono"/>
                <a:sym typeface="Azeret Mono"/>
              </a:endParaRPr>
            </a:p>
          </p:txBody>
        </p:sp>
      </p:grpSp>
      <p:grpSp>
        <p:nvGrpSpPr>
          <p:cNvPr id="70" name="Google Shape;70;p4"/>
          <p:cNvGrpSpPr/>
          <p:nvPr/>
        </p:nvGrpSpPr>
        <p:grpSpPr>
          <a:xfrm rot="10800000">
            <a:off x="713225" y="539488"/>
            <a:ext cx="409500" cy="409500"/>
            <a:chOff x="8020125" y="4199263"/>
            <a:chExt cx="409500" cy="409500"/>
          </a:xfrm>
        </p:grpSpPr>
        <p:cxnSp>
          <p:nvCxnSpPr>
            <p:cNvPr id="71" name="Google Shape;71;p4"/>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4"/>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73" name="Google Shape;73;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4"/>
          <p:cNvSpPr txBox="1">
            <a:spLocks noGrp="1"/>
          </p:cNvSpPr>
          <p:nvPr>
            <p:ph type="body" idx="1"/>
          </p:nvPr>
        </p:nvSpPr>
        <p:spPr>
          <a:xfrm>
            <a:off x="720000" y="1215751"/>
            <a:ext cx="7704000" cy="3108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3"/>
        <p:cNvGrpSpPr/>
        <p:nvPr/>
      </p:nvGrpSpPr>
      <p:grpSpPr>
        <a:xfrm>
          <a:off x="0" y="0"/>
          <a:ext cx="0" cy="0"/>
          <a:chOff x="0" y="0"/>
          <a:chExt cx="0" cy="0"/>
        </a:xfrm>
      </p:grpSpPr>
      <p:pic>
        <p:nvPicPr>
          <p:cNvPr id="534" name="Google Shape;534;p31"/>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5" name="Google Shape;535;p31"/>
          <p:cNvGrpSpPr/>
          <p:nvPr/>
        </p:nvGrpSpPr>
        <p:grpSpPr>
          <a:xfrm>
            <a:off x="-1063702" y="-957651"/>
            <a:ext cx="11774076" cy="7784978"/>
            <a:chOff x="-1063702" y="-957651"/>
            <a:chExt cx="11774076" cy="7784978"/>
          </a:xfrm>
        </p:grpSpPr>
        <p:pic>
          <p:nvPicPr>
            <p:cNvPr id="536" name="Google Shape;536;p31"/>
            <p:cNvPicPr preferRelativeResize="0"/>
            <p:nvPr/>
          </p:nvPicPr>
          <p:blipFill rotWithShape="1">
            <a:blip r:embed="rId3">
              <a:alphaModFix amt="85000"/>
            </a:blip>
            <a:srcRect l="19674" r="39759" b="8466"/>
            <a:stretch>
              <a:fillRect/>
            </a:stretch>
          </p:blipFill>
          <p:spPr>
            <a:xfrm rot="-3242870">
              <a:off x="7724746" y="-631633"/>
              <a:ext cx="2283907" cy="2898616"/>
            </a:xfrm>
            <a:prstGeom prst="rect">
              <a:avLst/>
            </a:prstGeom>
            <a:noFill/>
            <a:ln>
              <a:noFill/>
            </a:ln>
          </p:spPr>
        </p:pic>
        <p:pic>
          <p:nvPicPr>
            <p:cNvPr id="537" name="Google Shape;537;p31"/>
            <p:cNvPicPr preferRelativeResize="0"/>
            <p:nvPr/>
          </p:nvPicPr>
          <p:blipFill rotWithShape="1">
            <a:blip r:embed="rId4">
              <a:alphaModFix amt="85000"/>
            </a:blip>
            <a:srcRect l="30766" t="9460" r="23037" b="54931"/>
            <a:stretch>
              <a:fillRect/>
            </a:stretch>
          </p:blipFill>
          <p:spPr>
            <a:xfrm rot="6424683">
              <a:off x="-1582367" y="4132040"/>
              <a:ext cx="3553932" cy="1540846"/>
            </a:xfrm>
            <a:prstGeom prst="rect">
              <a:avLst/>
            </a:prstGeom>
            <a:noFill/>
            <a:ln>
              <a:noFill/>
            </a:ln>
          </p:spPr>
        </p:pic>
      </p:grpSp>
      <p:grpSp>
        <p:nvGrpSpPr>
          <p:cNvPr id="538" name="Google Shape;538;p31"/>
          <p:cNvGrpSpPr/>
          <p:nvPr/>
        </p:nvGrpSpPr>
        <p:grpSpPr>
          <a:xfrm rot="10800000">
            <a:off x="713225" y="539488"/>
            <a:ext cx="409500" cy="409500"/>
            <a:chOff x="8020125" y="4199263"/>
            <a:chExt cx="409500" cy="409500"/>
          </a:xfrm>
        </p:grpSpPr>
        <p:cxnSp>
          <p:nvCxnSpPr>
            <p:cNvPr id="539" name="Google Shape;539;p31"/>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540" name="Google Shape;540;p31"/>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grpSp>
        <p:nvGrpSpPr>
          <p:cNvPr id="541" name="Google Shape;541;p31"/>
          <p:cNvGrpSpPr/>
          <p:nvPr/>
        </p:nvGrpSpPr>
        <p:grpSpPr>
          <a:xfrm>
            <a:off x="667625" y="401263"/>
            <a:ext cx="8130650" cy="4520100"/>
            <a:chOff x="667625" y="401263"/>
            <a:chExt cx="8130650" cy="4520100"/>
          </a:xfrm>
        </p:grpSpPr>
        <p:sp>
          <p:nvSpPr>
            <p:cNvPr id="542" name="Google Shape;542;p31"/>
            <p:cNvSpPr/>
            <p:nvPr/>
          </p:nvSpPr>
          <p:spPr>
            <a:xfrm>
              <a:off x="667625" y="4830163"/>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543" name="Google Shape;543;p31"/>
            <p:cNvSpPr/>
            <p:nvPr/>
          </p:nvSpPr>
          <p:spPr>
            <a:xfrm>
              <a:off x="8707075" y="401263"/>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544" name="Google Shape;544;p31"/>
          <p:cNvGrpSpPr/>
          <p:nvPr/>
        </p:nvGrpSpPr>
        <p:grpSpPr>
          <a:xfrm>
            <a:off x="537125" y="231163"/>
            <a:ext cx="8391650" cy="4599000"/>
            <a:chOff x="537125" y="231163"/>
            <a:chExt cx="8391650" cy="4599000"/>
          </a:xfrm>
        </p:grpSpPr>
        <p:sp>
          <p:nvSpPr>
            <p:cNvPr id="545" name="Google Shape;545;p31"/>
            <p:cNvSpPr txBox="1"/>
            <p:nvPr/>
          </p:nvSpPr>
          <p:spPr>
            <a:xfrm>
              <a:off x="537125" y="466006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11%</a:t>
              </a:r>
              <a:endParaRPr sz="600">
                <a:solidFill>
                  <a:schemeClr val="dk1"/>
                </a:solidFill>
                <a:latin typeface="Azeret Mono"/>
                <a:ea typeface="Azeret Mono"/>
                <a:cs typeface="Azeret Mono"/>
                <a:sym typeface="Azeret Mono"/>
              </a:endParaRPr>
            </a:p>
          </p:txBody>
        </p:sp>
        <p:sp>
          <p:nvSpPr>
            <p:cNvPr id="546" name="Google Shape;546;p31"/>
            <p:cNvSpPr txBox="1"/>
            <p:nvPr/>
          </p:nvSpPr>
          <p:spPr>
            <a:xfrm>
              <a:off x="8576575" y="23116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20%</a:t>
              </a:r>
              <a:endParaRPr sz="600">
                <a:solidFill>
                  <a:schemeClr val="dk1"/>
                </a:solidFill>
                <a:latin typeface="Azeret Mono"/>
                <a:ea typeface="Azeret Mono"/>
                <a:cs typeface="Azeret Mono"/>
                <a:sym typeface="Azeret Mon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5"/>
        <p:cNvGrpSpPr/>
        <p:nvPr/>
      </p:nvGrpSpPr>
      <p:grpSpPr>
        <a:xfrm>
          <a:off x="0" y="0"/>
          <a:ext cx="0" cy="0"/>
          <a:chOff x="0" y="0"/>
          <a:chExt cx="0" cy="0"/>
        </a:xfrm>
      </p:grpSpPr>
      <p:pic>
        <p:nvPicPr>
          <p:cNvPr id="76" name="Google Shape;76;p5"/>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77" name="Google Shape;77;p5"/>
          <p:cNvGrpSpPr/>
          <p:nvPr/>
        </p:nvGrpSpPr>
        <p:grpSpPr>
          <a:xfrm>
            <a:off x="-1955803" y="-1345177"/>
            <a:ext cx="13128380" cy="7209090"/>
            <a:chOff x="-1778003" y="-1268977"/>
            <a:chExt cx="13128380" cy="7209090"/>
          </a:xfrm>
        </p:grpSpPr>
        <p:pic>
          <p:nvPicPr>
            <p:cNvPr id="78" name="Google Shape;78;p5"/>
            <p:cNvPicPr preferRelativeResize="0"/>
            <p:nvPr/>
          </p:nvPicPr>
          <p:blipFill rotWithShape="1">
            <a:blip r:embed="rId3">
              <a:alphaModFix amt="85000"/>
            </a:blip>
            <a:srcRect l="15856" t="16561" r="51157" b="8973"/>
            <a:stretch>
              <a:fillRect/>
            </a:stretch>
          </p:blipFill>
          <p:spPr>
            <a:xfrm rot="-1649480">
              <a:off x="8096267" y="-850281"/>
              <a:ext cx="2631443" cy="3341458"/>
            </a:xfrm>
            <a:prstGeom prst="rect">
              <a:avLst/>
            </a:prstGeom>
            <a:noFill/>
            <a:ln>
              <a:noFill/>
            </a:ln>
          </p:spPr>
        </p:pic>
        <p:pic>
          <p:nvPicPr>
            <p:cNvPr id="79" name="Google Shape;79;p5"/>
            <p:cNvPicPr preferRelativeResize="0"/>
            <p:nvPr/>
          </p:nvPicPr>
          <p:blipFill rotWithShape="1">
            <a:blip r:embed="rId4">
              <a:alphaModFix amt="85000"/>
            </a:blip>
            <a:srcRect l="21297" r="33505" b="25805"/>
            <a:stretch>
              <a:fillRect/>
            </a:stretch>
          </p:blipFill>
          <p:spPr>
            <a:xfrm rot="8099991">
              <a:off x="-1313863" y="2996555"/>
              <a:ext cx="2578148" cy="2380689"/>
            </a:xfrm>
            <a:prstGeom prst="rect">
              <a:avLst/>
            </a:prstGeom>
            <a:noFill/>
            <a:ln>
              <a:noFill/>
            </a:ln>
          </p:spPr>
        </p:pic>
      </p:grpSp>
      <p:grpSp>
        <p:nvGrpSpPr>
          <p:cNvPr id="80" name="Google Shape;80;p5"/>
          <p:cNvGrpSpPr/>
          <p:nvPr/>
        </p:nvGrpSpPr>
        <p:grpSpPr>
          <a:xfrm>
            <a:off x="345725" y="1434688"/>
            <a:ext cx="8583900" cy="1920913"/>
            <a:chOff x="345725" y="1434688"/>
            <a:chExt cx="8583900" cy="1920913"/>
          </a:xfrm>
        </p:grpSpPr>
        <p:sp>
          <p:nvSpPr>
            <p:cNvPr id="81" name="Google Shape;81;p5"/>
            <p:cNvSpPr/>
            <p:nvPr/>
          </p:nvSpPr>
          <p:spPr>
            <a:xfrm>
              <a:off x="8577425" y="1434688"/>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82" name="Google Shape;82;p5"/>
            <p:cNvSpPr/>
            <p:nvPr/>
          </p:nvSpPr>
          <p:spPr>
            <a:xfrm>
              <a:off x="345725" y="3264700"/>
              <a:ext cx="90900" cy="90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83" name="Google Shape;83;p5"/>
          <p:cNvGrpSpPr/>
          <p:nvPr/>
        </p:nvGrpSpPr>
        <p:grpSpPr>
          <a:xfrm>
            <a:off x="215275" y="1264588"/>
            <a:ext cx="8714500" cy="2000100"/>
            <a:chOff x="215275" y="1264588"/>
            <a:chExt cx="8714500" cy="2000100"/>
          </a:xfrm>
        </p:grpSpPr>
        <p:sp>
          <p:nvSpPr>
            <p:cNvPr id="84" name="Google Shape;84;p5"/>
            <p:cNvSpPr txBox="1"/>
            <p:nvPr/>
          </p:nvSpPr>
          <p:spPr>
            <a:xfrm>
              <a:off x="8577575" y="1264588"/>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38%</a:t>
              </a:r>
              <a:endParaRPr sz="600">
                <a:solidFill>
                  <a:schemeClr val="dk1"/>
                </a:solidFill>
                <a:latin typeface="Azeret Mono"/>
                <a:ea typeface="Azeret Mono"/>
                <a:cs typeface="Azeret Mono"/>
                <a:sym typeface="Azeret Mono"/>
              </a:endParaRPr>
            </a:p>
          </p:txBody>
        </p:sp>
        <p:sp>
          <p:nvSpPr>
            <p:cNvPr id="85" name="Google Shape;85;p5"/>
            <p:cNvSpPr txBox="1"/>
            <p:nvPr/>
          </p:nvSpPr>
          <p:spPr>
            <a:xfrm>
              <a:off x="215275" y="3094588"/>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15%</a:t>
              </a:r>
              <a:endParaRPr sz="600">
                <a:solidFill>
                  <a:schemeClr val="dk1"/>
                </a:solidFill>
                <a:latin typeface="Azeret Mono"/>
                <a:ea typeface="Azeret Mono"/>
                <a:cs typeface="Azeret Mono"/>
                <a:sym typeface="Azeret Mono"/>
              </a:endParaRPr>
            </a:p>
          </p:txBody>
        </p:sp>
      </p:grpSp>
      <p:grpSp>
        <p:nvGrpSpPr>
          <p:cNvPr id="86" name="Google Shape;86;p5"/>
          <p:cNvGrpSpPr/>
          <p:nvPr/>
        </p:nvGrpSpPr>
        <p:grpSpPr>
          <a:xfrm rot="10800000">
            <a:off x="713225" y="539488"/>
            <a:ext cx="409500" cy="409500"/>
            <a:chOff x="8020125" y="4199263"/>
            <a:chExt cx="409500" cy="409500"/>
          </a:xfrm>
        </p:grpSpPr>
        <p:cxnSp>
          <p:nvCxnSpPr>
            <p:cNvPr id="87" name="Google Shape;87;p5"/>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5"/>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89" name="Google Shape;89;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5"/>
          <p:cNvSpPr txBox="1">
            <a:spLocks noGrp="1"/>
          </p:cNvSpPr>
          <p:nvPr>
            <p:ph type="subTitle" idx="1"/>
          </p:nvPr>
        </p:nvSpPr>
        <p:spPr>
          <a:xfrm>
            <a:off x="5142298" y="3612275"/>
            <a:ext cx="295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5"/>
          <p:cNvSpPr txBox="1">
            <a:spLocks noGrp="1"/>
          </p:cNvSpPr>
          <p:nvPr>
            <p:ph type="subTitle" idx="2"/>
          </p:nvPr>
        </p:nvSpPr>
        <p:spPr>
          <a:xfrm>
            <a:off x="1044013" y="3612275"/>
            <a:ext cx="295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5"/>
          <p:cNvSpPr txBox="1">
            <a:spLocks noGrp="1"/>
          </p:cNvSpPr>
          <p:nvPr>
            <p:ph type="subTitle" idx="3"/>
          </p:nvPr>
        </p:nvSpPr>
        <p:spPr>
          <a:xfrm>
            <a:off x="5142287" y="3247100"/>
            <a:ext cx="2957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a:latin typeface="Unbounded"/>
                <a:ea typeface="Unbounded"/>
                <a:cs typeface="Unbounded"/>
                <a:sym typeface="Unbounded"/>
              </a:defRPr>
            </a:lvl9pPr>
          </a:lstStyle>
          <a:p>
            <a:endParaRPr/>
          </a:p>
        </p:txBody>
      </p:sp>
      <p:sp>
        <p:nvSpPr>
          <p:cNvPr id="93" name="Google Shape;93;p5"/>
          <p:cNvSpPr txBox="1">
            <a:spLocks noGrp="1"/>
          </p:cNvSpPr>
          <p:nvPr>
            <p:ph type="subTitle" idx="4"/>
          </p:nvPr>
        </p:nvSpPr>
        <p:spPr>
          <a:xfrm>
            <a:off x="1044013" y="3247100"/>
            <a:ext cx="2957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Unbounded"/>
              <a:buNone/>
              <a:defRPr sz="1800" b="1">
                <a:solidFill>
                  <a:schemeClr val="dk1"/>
                </a:solidFill>
                <a:latin typeface="Unbounded"/>
                <a:ea typeface="Unbounded"/>
                <a:cs typeface="Unbounded"/>
                <a:sym typeface="Unbounded"/>
              </a:defRPr>
            </a:lvl1pPr>
            <a:lvl2pPr lvl="1" algn="ctr" rtl="0">
              <a:lnSpc>
                <a:spcPct val="100000"/>
              </a:lnSpc>
              <a:spcBef>
                <a:spcPts val="0"/>
              </a:spcBef>
              <a:spcAft>
                <a:spcPts val="0"/>
              </a:spcAft>
              <a:buSzPts val="1800"/>
              <a:buFont typeface="Unbounded"/>
              <a:buNone/>
              <a:defRPr sz="1800">
                <a:latin typeface="Unbounded"/>
                <a:ea typeface="Unbounded"/>
                <a:cs typeface="Unbounded"/>
                <a:sym typeface="Unbounded"/>
              </a:defRPr>
            </a:lvl2pPr>
            <a:lvl3pPr lvl="2" algn="ctr" rtl="0">
              <a:lnSpc>
                <a:spcPct val="100000"/>
              </a:lnSpc>
              <a:spcBef>
                <a:spcPts val="0"/>
              </a:spcBef>
              <a:spcAft>
                <a:spcPts val="0"/>
              </a:spcAft>
              <a:buSzPts val="1800"/>
              <a:buFont typeface="Unbounded"/>
              <a:buNone/>
              <a:defRPr sz="1800">
                <a:latin typeface="Unbounded"/>
                <a:ea typeface="Unbounded"/>
                <a:cs typeface="Unbounded"/>
                <a:sym typeface="Unbounded"/>
              </a:defRPr>
            </a:lvl3pPr>
            <a:lvl4pPr lvl="3" algn="ctr" rtl="0">
              <a:lnSpc>
                <a:spcPct val="100000"/>
              </a:lnSpc>
              <a:spcBef>
                <a:spcPts val="0"/>
              </a:spcBef>
              <a:spcAft>
                <a:spcPts val="0"/>
              </a:spcAft>
              <a:buSzPts val="1800"/>
              <a:buFont typeface="Unbounded"/>
              <a:buNone/>
              <a:defRPr sz="1800">
                <a:latin typeface="Unbounded"/>
                <a:ea typeface="Unbounded"/>
                <a:cs typeface="Unbounded"/>
                <a:sym typeface="Unbounded"/>
              </a:defRPr>
            </a:lvl4pPr>
            <a:lvl5pPr lvl="4" algn="ctr" rtl="0">
              <a:lnSpc>
                <a:spcPct val="100000"/>
              </a:lnSpc>
              <a:spcBef>
                <a:spcPts val="0"/>
              </a:spcBef>
              <a:spcAft>
                <a:spcPts val="0"/>
              </a:spcAft>
              <a:buSzPts val="1800"/>
              <a:buFont typeface="Unbounded"/>
              <a:buNone/>
              <a:defRPr sz="1800">
                <a:latin typeface="Unbounded"/>
                <a:ea typeface="Unbounded"/>
                <a:cs typeface="Unbounded"/>
                <a:sym typeface="Unbounded"/>
              </a:defRPr>
            </a:lvl5pPr>
            <a:lvl6pPr lvl="5" algn="ctr" rtl="0">
              <a:lnSpc>
                <a:spcPct val="100000"/>
              </a:lnSpc>
              <a:spcBef>
                <a:spcPts val="0"/>
              </a:spcBef>
              <a:spcAft>
                <a:spcPts val="0"/>
              </a:spcAft>
              <a:buSzPts val="1800"/>
              <a:buFont typeface="Unbounded"/>
              <a:buNone/>
              <a:defRPr sz="1800">
                <a:latin typeface="Unbounded"/>
                <a:ea typeface="Unbounded"/>
                <a:cs typeface="Unbounded"/>
                <a:sym typeface="Unbounded"/>
              </a:defRPr>
            </a:lvl6pPr>
            <a:lvl7pPr lvl="6" algn="ctr" rtl="0">
              <a:lnSpc>
                <a:spcPct val="100000"/>
              </a:lnSpc>
              <a:spcBef>
                <a:spcPts val="0"/>
              </a:spcBef>
              <a:spcAft>
                <a:spcPts val="0"/>
              </a:spcAft>
              <a:buSzPts val="1800"/>
              <a:buFont typeface="Unbounded"/>
              <a:buNone/>
              <a:defRPr sz="1800">
                <a:latin typeface="Unbounded"/>
                <a:ea typeface="Unbounded"/>
                <a:cs typeface="Unbounded"/>
                <a:sym typeface="Unbounded"/>
              </a:defRPr>
            </a:lvl7pPr>
            <a:lvl8pPr lvl="7" algn="ctr" rtl="0">
              <a:lnSpc>
                <a:spcPct val="100000"/>
              </a:lnSpc>
              <a:spcBef>
                <a:spcPts val="0"/>
              </a:spcBef>
              <a:spcAft>
                <a:spcPts val="0"/>
              </a:spcAft>
              <a:buSzPts val="1800"/>
              <a:buFont typeface="Unbounded"/>
              <a:buNone/>
              <a:defRPr sz="1800">
                <a:latin typeface="Unbounded"/>
                <a:ea typeface="Unbounded"/>
                <a:cs typeface="Unbounded"/>
                <a:sym typeface="Unbounded"/>
              </a:defRPr>
            </a:lvl8pPr>
            <a:lvl9pPr lvl="8" algn="ctr" rtl="0">
              <a:lnSpc>
                <a:spcPct val="100000"/>
              </a:lnSpc>
              <a:spcBef>
                <a:spcPts val="0"/>
              </a:spcBef>
              <a:spcAft>
                <a:spcPts val="0"/>
              </a:spcAft>
              <a:buSzPts val="1800"/>
              <a:buFont typeface="Unbounded"/>
              <a:buNone/>
              <a:defRPr sz="1800">
                <a:latin typeface="Unbounded"/>
                <a:ea typeface="Unbounded"/>
                <a:cs typeface="Unbounded"/>
                <a:sym typeface="Unbounde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pic>
        <p:nvPicPr>
          <p:cNvPr id="95" name="Google Shape;95;p6"/>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96" name="Google Shape;96;p6"/>
          <p:cNvPicPr preferRelativeResize="0"/>
          <p:nvPr/>
        </p:nvPicPr>
        <p:blipFill rotWithShape="1">
          <a:blip r:embed="rId3">
            <a:alphaModFix amt="85000"/>
          </a:blip>
          <a:srcRect l="21178" t="14690" r="51081" b="14683"/>
          <a:stretch>
            <a:fillRect/>
          </a:stretch>
        </p:blipFill>
        <p:spPr>
          <a:xfrm rot="1756543">
            <a:off x="8261330" y="1062574"/>
            <a:ext cx="1633920" cy="2339903"/>
          </a:xfrm>
          <a:prstGeom prst="rect">
            <a:avLst/>
          </a:prstGeom>
          <a:noFill/>
          <a:ln>
            <a:noFill/>
          </a:ln>
        </p:spPr>
      </p:pic>
      <p:sp>
        <p:nvSpPr>
          <p:cNvPr id="97" name="Google Shape;97;p6"/>
          <p:cNvSpPr/>
          <p:nvPr/>
        </p:nvSpPr>
        <p:spPr>
          <a:xfrm>
            <a:off x="8523638" y="221130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98" name="Google Shape;98;p6"/>
          <p:cNvSpPr txBox="1"/>
          <p:nvPr/>
        </p:nvSpPr>
        <p:spPr>
          <a:xfrm>
            <a:off x="8430775" y="20412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15%</a:t>
            </a:r>
            <a:endParaRPr sz="600">
              <a:solidFill>
                <a:schemeClr val="dk1"/>
              </a:solidFill>
              <a:latin typeface="Azeret Mono"/>
              <a:ea typeface="Azeret Mono"/>
              <a:cs typeface="Azeret Mono"/>
              <a:sym typeface="Azeret Mono"/>
            </a:endParaRPr>
          </a:p>
        </p:txBody>
      </p:sp>
      <p:grpSp>
        <p:nvGrpSpPr>
          <p:cNvPr id="99" name="Google Shape;99;p6"/>
          <p:cNvGrpSpPr/>
          <p:nvPr/>
        </p:nvGrpSpPr>
        <p:grpSpPr>
          <a:xfrm rot="10800000" flipH="1">
            <a:off x="8021275" y="539488"/>
            <a:ext cx="409500" cy="409500"/>
            <a:chOff x="8020125" y="4199263"/>
            <a:chExt cx="409500" cy="409500"/>
          </a:xfrm>
        </p:grpSpPr>
        <p:cxnSp>
          <p:nvCxnSpPr>
            <p:cNvPr id="100" name="Google Shape;100;p6"/>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101" name="Google Shape;101;p6"/>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102" name="Google Shape;10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pic>
        <p:nvPicPr>
          <p:cNvPr id="104" name="Google Shape;104;p7"/>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05" name="Google Shape;105;p7"/>
          <p:cNvGrpSpPr/>
          <p:nvPr/>
        </p:nvGrpSpPr>
        <p:grpSpPr>
          <a:xfrm>
            <a:off x="-508000" y="-50800"/>
            <a:ext cx="9918700" cy="6680198"/>
            <a:chOff x="-508000" y="-50800"/>
            <a:chExt cx="9918700" cy="6680198"/>
          </a:xfrm>
        </p:grpSpPr>
        <p:pic>
          <p:nvPicPr>
            <p:cNvPr id="106" name="Google Shape;106;p7"/>
            <p:cNvPicPr preferRelativeResize="0"/>
            <p:nvPr/>
          </p:nvPicPr>
          <p:blipFill rotWithShape="1">
            <a:blip r:embed="rId3">
              <a:alphaModFix amt="85000"/>
            </a:blip>
            <a:srcRect l="27350" t="-380" r="9629" b="38032"/>
            <a:stretch>
              <a:fillRect/>
            </a:stretch>
          </p:blipFill>
          <p:spPr>
            <a:xfrm rot="2700000">
              <a:off x="-348080" y="3995419"/>
              <a:ext cx="3179007" cy="1769111"/>
            </a:xfrm>
            <a:prstGeom prst="rect">
              <a:avLst/>
            </a:prstGeom>
            <a:noFill/>
            <a:ln>
              <a:noFill/>
            </a:ln>
          </p:spPr>
        </p:pic>
        <p:pic>
          <p:nvPicPr>
            <p:cNvPr id="107" name="Google Shape;107;p7"/>
            <p:cNvPicPr preferRelativeResize="0"/>
            <p:nvPr/>
          </p:nvPicPr>
          <p:blipFill rotWithShape="1">
            <a:blip r:embed="rId4">
              <a:alphaModFix amt="85000"/>
            </a:blip>
            <a:srcRect l="33844" t="63731" r="24490"/>
            <a:stretch>
              <a:fillRect/>
            </a:stretch>
          </p:blipFill>
          <p:spPr>
            <a:xfrm rot="5400000">
              <a:off x="7726939" y="526037"/>
              <a:ext cx="2260598" cy="1106924"/>
            </a:xfrm>
            <a:prstGeom prst="rect">
              <a:avLst/>
            </a:prstGeom>
            <a:noFill/>
            <a:ln>
              <a:noFill/>
            </a:ln>
          </p:spPr>
        </p:pic>
      </p:grpSp>
      <p:grpSp>
        <p:nvGrpSpPr>
          <p:cNvPr id="108" name="Google Shape;108;p7"/>
          <p:cNvGrpSpPr/>
          <p:nvPr/>
        </p:nvGrpSpPr>
        <p:grpSpPr>
          <a:xfrm>
            <a:off x="375375" y="310013"/>
            <a:ext cx="8602675" cy="4293975"/>
            <a:chOff x="375375" y="310013"/>
            <a:chExt cx="8602675" cy="4293975"/>
          </a:xfrm>
        </p:grpSpPr>
        <p:sp>
          <p:nvSpPr>
            <p:cNvPr id="109" name="Google Shape;109;p7"/>
            <p:cNvSpPr/>
            <p:nvPr/>
          </p:nvSpPr>
          <p:spPr>
            <a:xfrm>
              <a:off x="8625850" y="310013"/>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10" name="Google Shape;110;p7"/>
            <p:cNvSpPr/>
            <p:nvPr/>
          </p:nvSpPr>
          <p:spPr>
            <a:xfrm>
              <a:off x="375375" y="4512788"/>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111" name="Google Shape;111;p7"/>
          <p:cNvGrpSpPr/>
          <p:nvPr/>
        </p:nvGrpSpPr>
        <p:grpSpPr>
          <a:xfrm>
            <a:off x="244875" y="139913"/>
            <a:ext cx="8733325" cy="4372875"/>
            <a:chOff x="244875" y="139913"/>
            <a:chExt cx="8733325" cy="4372875"/>
          </a:xfrm>
        </p:grpSpPr>
        <p:sp>
          <p:nvSpPr>
            <p:cNvPr id="112" name="Google Shape;112;p7"/>
            <p:cNvSpPr txBox="1"/>
            <p:nvPr/>
          </p:nvSpPr>
          <p:spPr>
            <a:xfrm>
              <a:off x="8626000" y="13991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38%</a:t>
              </a:r>
              <a:endParaRPr sz="600">
                <a:solidFill>
                  <a:schemeClr val="dk1"/>
                </a:solidFill>
                <a:latin typeface="Azeret Mono"/>
                <a:ea typeface="Azeret Mono"/>
                <a:cs typeface="Azeret Mono"/>
                <a:sym typeface="Azeret Mono"/>
              </a:endParaRPr>
            </a:p>
          </p:txBody>
        </p:sp>
        <p:sp>
          <p:nvSpPr>
            <p:cNvPr id="113" name="Google Shape;113;p7"/>
            <p:cNvSpPr txBox="1"/>
            <p:nvPr/>
          </p:nvSpPr>
          <p:spPr>
            <a:xfrm>
              <a:off x="244875" y="4342688"/>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15%</a:t>
              </a:r>
              <a:endParaRPr sz="600">
                <a:solidFill>
                  <a:schemeClr val="dk1"/>
                </a:solidFill>
                <a:latin typeface="Azeret Mono"/>
                <a:ea typeface="Azeret Mono"/>
                <a:cs typeface="Azeret Mono"/>
                <a:sym typeface="Azeret Mono"/>
              </a:endParaRPr>
            </a:p>
          </p:txBody>
        </p:sp>
      </p:grpSp>
      <p:grpSp>
        <p:nvGrpSpPr>
          <p:cNvPr id="114" name="Google Shape;114;p7"/>
          <p:cNvGrpSpPr/>
          <p:nvPr/>
        </p:nvGrpSpPr>
        <p:grpSpPr>
          <a:xfrm rot="10800000">
            <a:off x="713225" y="539488"/>
            <a:ext cx="409500" cy="409500"/>
            <a:chOff x="8020125" y="4199263"/>
            <a:chExt cx="409500" cy="409500"/>
          </a:xfrm>
        </p:grpSpPr>
        <p:cxnSp>
          <p:nvCxnSpPr>
            <p:cNvPr id="115" name="Google Shape;115;p7"/>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7"/>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117" name="Google Shape;117;p7"/>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7"/>
          <p:cNvSpPr txBox="1">
            <a:spLocks noGrp="1"/>
          </p:cNvSpPr>
          <p:nvPr>
            <p:ph type="subTitle" idx="1"/>
          </p:nvPr>
        </p:nvSpPr>
        <p:spPr>
          <a:xfrm>
            <a:off x="1655400" y="1751700"/>
            <a:ext cx="5833200" cy="19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9"/>
        <p:cNvGrpSpPr/>
        <p:nvPr/>
      </p:nvGrpSpPr>
      <p:grpSpPr>
        <a:xfrm>
          <a:off x="0" y="0"/>
          <a:ext cx="0" cy="0"/>
          <a:chOff x="0" y="0"/>
          <a:chExt cx="0" cy="0"/>
        </a:xfrm>
      </p:grpSpPr>
      <p:pic>
        <p:nvPicPr>
          <p:cNvPr id="120" name="Google Shape;120;p8"/>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21" name="Google Shape;121;p8"/>
          <p:cNvGrpSpPr/>
          <p:nvPr/>
        </p:nvGrpSpPr>
        <p:grpSpPr>
          <a:xfrm>
            <a:off x="-2043250" y="-1033024"/>
            <a:ext cx="11250750" cy="7802123"/>
            <a:chOff x="-2043250" y="-1033024"/>
            <a:chExt cx="11250750" cy="7802123"/>
          </a:xfrm>
        </p:grpSpPr>
        <p:pic>
          <p:nvPicPr>
            <p:cNvPr id="122" name="Google Shape;122;p8"/>
            <p:cNvPicPr preferRelativeResize="0"/>
            <p:nvPr/>
          </p:nvPicPr>
          <p:blipFill rotWithShape="1">
            <a:blip r:embed="rId3">
              <a:alphaModFix amt="85000"/>
            </a:blip>
            <a:srcRect l="48930" r="17760" b="13457"/>
            <a:stretch>
              <a:fillRect/>
            </a:stretch>
          </p:blipFill>
          <p:spPr>
            <a:xfrm rot="-7283658" flipH="1">
              <a:off x="-1040663" y="-832873"/>
              <a:ext cx="2609227" cy="3813473"/>
            </a:xfrm>
            <a:prstGeom prst="rect">
              <a:avLst/>
            </a:prstGeom>
            <a:noFill/>
            <a:ln>
              <a:noFill/>
            </a:ln>
          </p:spPr>
        </p:pic>
        <p:pic>
          <p:nvPicPr>
            <p:cNvPr id="123" name="Google Shape;123;p8"/>
            <p:cNvPicPr preferRelativeResize="0"/>
            <p:nvPr/>
          </p:nvPicPr>
          <p:blipFill rotWithShape="1">
            <a:blip r:embed="rId4">
              <a:alphaModFix amt="85000"/>
            </a:blip>
            <a:srcRect l="39877" t="7824" r="24228" b="32356"/>
            <a:stretch>
              <a:fillRect/>
            </a:stretch>
          </p:blipFill>
          <p:spPr>
            <a:xfrm rot="2260369" flipH="1">
              <a:off x="1480519" y="4037558"/>
              <a:ext cx="2385016" cy="2235809"/>
            </a:xfrm>
            <a:prstGeom prst="rect">
              <a:avLst/>
            </a:prstGeom>
            <a:noFill/>
            <a:ln>
              <a:noFill/>
            </a:ln>
          </p:spPr>
        </p:pic>
        <p:pic>
          <p:nvPicPr>
            <p:cNvPr id="124" name="Google Shape;124;p8"/>
            <p:cNvPicPr preferRelativeResize="0"/>
            <p:nvPr/>
          </p:nvPicPr>
          <p:blipFill rotWithShape="1">
            <a:blip r:embed="rId5">
              <a:alphaModFix amt="85000"/>
            </a:blip>
            <a:srcRect l="48765" t="66960" r="21743" b="10887"/>
            <a:stretch>
              <a:fillRect/>
            </a:stretch>
          </p:blipFill>
          <p:spPr>
            <a:xfrm flipH="1">
              <a:off x="6510899" y="-76200"/>
              <a:ext cx="2696602" cy="1139349"/>
            </a:xfrm>
            <a:prstGeom prst="rect">
              <a:avLst/>
            </a:prstGeom>
            <a:noFill/>
            <a:ln>
              <a:noFill/>
            </a:ln>
          </p:spPr>
        </p:pic>
      </p:grpSp>
      <p:grpSp>
        <p:nvGrpSpPr>
          <p:cNvPr id="125" name="Google Shape;125;p8"/>
          <p:cNvGrpSpPr/>
          <p:nvPr/>
        </p:nvGrpSpPr>
        <p:grpSpPr>
          <a:xfrm>
            <a:off x="131913" y="448300"/>
            <a:ext cx="8668763" cy="4580825"/>
            <a:chOff x="131913" y="448300"/>
            <a:chExt cx="8668763" cy="4580825"/>
          </a:xfrm>
        </p:grpSpPr>
        <p:sp>
          <p:nvSpPr>
            <p:cNvPr id="126" name="Google Shape;126;p8"/>
            <p:cNvSpPr/>
            <p:nvPr/>
          </p:nvSpPr>
          <p:spPr>
            <a:xfrm>
              <a:off x="1180175" y="448300"/>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27" name="Google Shape;127;p8"/>
            <p:cNvSpPr/>
            <p:nvPr/>
          </p:nvSpPr>
          <p:spPr>
            <a:xfrm>
              <a:off x="131913" y="80555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28" name="Google Shape;128;p8"/>
            <p:cNvSpPr/>
            <p:nvPr/>
          </p:nvSpPr>
          <p:spPr>
            <a:xfrm>
              <a:off x="8709475" y="679013"/>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29" name="Google Shape;129;p8"/>
            <p:cNvSpPr/>
            <p:nvPr/>
          </p:nvSpPr>
          <p:spPr>
            <a:xfrm>
              <a:off x="1944350" y="4676925"/>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30" name="Google Shape;130;p8"/>
            <p:cNvSpPr/>
            <p:nvPr/>
          </p:nvSpPr>
          <p:spPr>
            <a:xfrm>
              <a:off x="3055475" y="4807425"/>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31" name="Google Shape;131;p8"/>
            <p:cNvSpPr/>
            <p:nvPr/>
          </p:nvSpPr>
          <p:spPr>
            <a:xfrm>
              <a:off x="2583913" y="4760925"/>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132" name="Google Shape;132;p8"/>
          <p:cNvGrpSpPr/>
          <p:nvPr/>
        </p:nvGrpSpPr>
        <p:grpSpPr>
          <a:xfrm>
            <a:off x="131925" y="278200"/>
            <a:ext cx="8799250" cy="4529225"/>
            <a:chOff x="131925" y="278200"/>
            <a:chExt cx="8799250" cy="4529225"/>
          </a:xfrm>
        </p:grpSpPr>
        <p:sp>
          <p:nvSpPr>
            <p:cNvPr id="133" name="Google Shape;133;p8"/>
            <p:cNvSpPr txBox="1"/>
            <p:nvPr/>
          </p:nvSpPr>
          <p:spPr>
            <a:xfrm>
              <a:off x="1049675" y="2782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5%</a:t>
              </a:r>
              <a:endParaRPr sz="600">
                <a:solidFill>
                  <a:schemeClr val="dk1"/>
                </a:solidFill>
                <a:latin typeface="Azeret Mono"/>
                <a:ea typeface="Azeret Mono"/>
                <a:cs typeface="Azeret Mono"/>
                <a:sym typeface="Azeret Mono"/>
              </a:endParaRPr>
            </a:p>
          </p:txBody>
        </p:sp>
        <p:sp>
          <p:nvSpPr>
            <p:cNvPr id="134" name="Google Shape;134;p8"/>
            <p:cNvSpPr txBox="1"/>
            <p:nvPr/>
          </p:nvSpPr>
          <p:spPr>
            <a:xfrm>
              <a:off x="131925" y="6354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27%</a:t>
              </a:r>
              <a:endParaRPr sz="600">
                <a:solidFill>
                  <a:schemeClr val="dk1"/>
                </a:solidFill>
                <a:latin typeface="Azeret Mono"/>
                <a:ea typeface="Azeret Mono"/>
                <a:cs typeface="Azeret Mono"/>
                <a:sym typeface="Azeret Mono"/>
              </a:endParaRPr>
            </a:p>
          </p:txBody>
        </p:sp>
        <p:sp>
          <p:nvSpPr>
            <p:cNvPr id="135" name="Google Shape;135;p8"/>
            <p:cNvSpPr txBox="1"/>
            <p:nvPr/>
          </p:nvSpPr>
          <p:spPr>
            <a:xfrm>
              <a:off x="8578975" y="508913"/>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15%</a:t>
              </a:r>
              <a:endParaRPr sz="600">
                <a:solidFill>
                  <a:schemeClr val="dk1"/>
                </a:solidFill>
                <a:latin typeface="Azeret Mono"/>
                <a:ea typeface="Azeret Mono"/>
                <a:cs typeface="Azeret Mono"/>
                <a:sym typeface="Azeret Mono"/>
              </a:endParaRPr>
            </a:p>
          </p:txBody>
        </p:sp>
        <p:sp>
          <p:nvSpPr>
            <p:cNvPr id="136" name="Google Shape;136;p8"/>
            <p:cNvSpPr txBox="1"/>
            <p:nvPr/>
          </p:nvSpPr>
          <p:spPr>
            <a:xfrm>
              <a:off x="1944500" y="450682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37%</a:t>
              </a:r>
              <a:endParaRPr sz="600">
                <a:solidFill>
                  <a:schemeClr val="dk1"/>
                </a:solidFill>
                <a:latin typeface="Azeret Mono"/>
                <a:ea typeface="Azeret Mono"/>
                <a:cs typeface="Azeret Mono"/>
                <a:sym typeface="Azeret Mono"/>
              </a:endParaRPr>
            </a:p>
          </p:txBody>
        </p:sp>
        <p:sp>
          <p:nvSpPr>
            <p:cNvPr id="137" name="Google Shape;137;p8"/>
            <p:cNvSpPr txBox="1"/>
            <p:nvPr/>
          </p:nvSpPr>
          <p:spPr>
            <a:xfrm>
              <a:off x="2924975" y="463732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10%</a:t>
              </a:r>
              <a:endParaRPr sz="600">
                <a:solidFill>
                  <a:schemeClr val="dk1"/>
                </a:solidFill>
                <a:latin typeface="Azeret Mono"/>
                <a:ea typeface="Azeret Mono"/>
                <a:cs typeface="Azeret Mono"/>
                <a:sym typeface="Azeret Mono"/>
              </a:endParaRPr>
            </a:p>
          </p:txBody>
        </p:sp>
        <p:sp>
          <p:nvSpPr>
            <p:cNvPr id="138" name="Google Shape;138;p8"/>
            <p:cNvSpPr txBox="1"/>
            <p:nvPr/>
          </p:nvSpPr>
          <p:spPr>
            <a:xfrm>
              <a:off x="2491050" y="4590825"/>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25%</a:t>
              </a:r>
              <a:endParaRPr sz="600">
                <a:solidFill>
                  <a:schemeClr val="dk1"/>
                </a:solidFill>
                <a:latin typeface="Azeret Mono"/>
                <a:ea typeface="Azeret Mono"/>
                <a:cs typeface="Azeret Mono"/>
                <a:sym typeface="Azeret Mono"/>
              </a:endParaRPr>
            </a:p>
          </p:txBody>
        </p:sp>
      </p:grpSp>
      <p:grpSp>
        <p:nvGrpSpPr>
          <p:cNvPr id="139" name="Google Shape;139;p8"/>
          <p:cNvGrpSpPr/>
          <p:nvPr/>
        </p:nvGrpSpPr>
        <p:grpSpPr>
          <a:xfrm>
            <a:off x="8020125" y="4199263"/>
            <a:ext cx="409500" cy="409500"/>
            <a:chOff x="8020125" y="4199263"/>
            <a:chExt cx="409500" cy="409500"/>
          </a:xfrm>
        </p:grpSpPr>
        <p:cxnSp>
          <p:nvCxnSpPr>
            <p:cNvPr id="140" name="Google Shape;140;p8"/>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141" name="Google Shape;141;p8"/>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142" name="Google Shape;142;p8"/>
          <p:cNvSpPr txBox="1">
            <a:spLocks noGrp="1"/>
          </p:cNvSpPr>
          <p:nvPr>
            <p:ph type="title"/>
          </p:nvPr>
        </p:nvSpPr>
        <p:spPr>
          <a:xfrm>
            <a:off x="1417350" y="1499100"/>
            <a:ext cx="6309300" cy="2145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
        <p:cNvGrpSpPr/>
        <p:nvPr/>
      </p:nvGrpSpPr>
      <p:grpSpPr>
        <a:xfrm>
          <a:off x="0" y="0"/>
          <a:ext cx="0" cy="0"/>
          <a:chOff x="0" y="0"/>
          <a:chExt cx="0" cy="0"/>
        </a:xfrm>
      </p:grpSpPr>
      <p:pic>
        <p:nvPicPr>
          <p:cNvPr id="144" name="Google Shape;144;p9"/>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45" name="Google Shape;145;p9"/>
          <p:cNvGrpSpPr/>
          <p:nvPr/>
        </p:nvGrpSpPr>
        <p:grpSpPr>
          <a:xfrm>
            <a:off x="1276725" y="-2679699"/>
            <a:ext cx="8574900" cy="8587024"/>
            <a:chOff x="1276725" y="-2679699"/>
            <a:chExt cx="8574900" cy="8587024"/>
          </a:xfrm>
        </p:grpSpPr>
        <p:pic>
          <p:nvPicPr>
            <p:cNvPr id="146" name="Google Shape;146;p9"/>
            <p:cNvPicPr preferRelativeResize="0"/>
            <p:nvPr/>
          </p:nvPicPr>
          <p:blipFill rotWithShape="1">
            <a:blip r:embed="rId3">
              <a:alphaModFix amt="85000"/>
            </a:blip>
            <a:srcRect l="27945" t="7106" r="16903"/>
            <a:stretch>
              <a:fillRect/>
            </a:stretch>
          </p:blipFill>
          <p:spPr>
            <a:xfrm rot="2192547">
              <a:off x="1919921" y="-1963610"/>
              <a:ext cx="3500185" cy="3316100"/>
            </a:xfrm>
            <a:prstGeom prst="rect">
              <a:avLst/>
            </a:prstGeom>
            <a:noFill/>
            <a:ln>
              <a:noFill/>
            </a:ln>
          </p:spPr>
        </p:pic>
        <p:pic>
          <p:nvPicPr>
            <p:cNvPr id="147" name="Google Shape;147;p9"/>
            <p:cNvPicPr preferRelativeResize="0"/>
            <p:nvPr/>
          </p:nvPicPr>
          <p:blipFill rotWithShape="1">
            <a:blip r:embed="rId4">
              <a:alphaModFix amt="85000"/>
            </a:blip>
            <a:srcRect l="19673" t="24761" r="53052" b="10689"/>
            <a:stretch>
              <a:fillRect/>
            </a:stretch>
          </p:blipFill>
          <p:spPr>
            <a:xfrm rot="1339683">
              <a:off x="7612486" y="3196765"/>
              <a:ext cx="1842327" cy="2452545"/>
            </a:xfrm>
            <a:prstGeom prst="rect">
              <a:avLst/>
            </a:prstGeom>
            <a:noFill/>
            <a:ln>
              <a:noFill/>
            </a:ln>
          </p:spPr>
        </p:pic>
      </p:grpSp>
      <p:grpSp>
        <p:nvGrpSpPr>
          <p:cNvPr id="148" name="Google Shape;148;p9"/>
          <p:cNvGrpSpPr/>
          <p:nvPr/>
        </p:nvGrpSpPr>
        <p:grpSpPr>
          <a:xfrm>
            <a:off x="2501188" y="282150"/>
            <a:ext cx="6556963" cy="4695250"/>
            <a:chOff x="2501188" y="282150"/>
            <a:chExt cx="6556963" cy="4695250"/>
          </a:xfrm>
        </p:grpSpPr>
        <p:sp>
          <p:nvSpPr>
            <p:cNvPr id="149" name="Google Shape;149;p9"/>
            <p:cNvSpPr/>
            <p:nvPr/>
          </p:nvSpPr>
          <p:spPr>
            <a:xfrm>
              <a:off x="2863200" y="28215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50" name="Google Shape;150;p9"/>
            <p:cNvSpPr/>
            <p:nvPr/>
          </p:nvSpPr>
          <p:spPr>
            <a:xfrm>
              <a:off x="7800125" y="4625200"/>
              <a:ext cx="3522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51" name="Google Shape;151;p9"/>
            <p:cNvSpPr/>
            <p:nvPr/>
          </p:nvSpPr>
          <p:spPr>
            <a:xfrm>
              <a:off x="8276350" y="4124050"/>
              <a:ext cx="781800" cy="78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52" name="Google Shape;152;p9"/>
            <p:cNvSpPr/>
            <p:nvPr/>
          </p:nvSpPr>
          <p:spPr>
            <a:xfrm>
              <a:off x="3531488" y="28215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153" name="Google Shape;153;p9"/>
            <p:cNvSpPr/>
            <p:nvPr/>
          </p:nvSpPr>
          <p:spPr>
            <a:xfrm>
              <a:off x="2501188" y="282150"/>
              <a:ext cx="184200" cy="184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grpSp>
        <p:nvGrpSpPr>
          <p:cNvPr id="154" name="Google Shape;154;p9"/>
          <p:cNvGrpSpPr/>
          <p:nvPr/>
        </p:nvGrpSpPr>
        <p:grpSpPr>
          <a:xfrm>
            <a:off x="2408325" y="112050"/>
            <a:ext cx="6485125" cy="4513150"/>
            <a:chOff x="2408325" y="112050"/>
            <a:chExt cx="6485125" cy="4513150"/>
          </a:xfrm>
        </p:grpSpPr>
        <p:sp>
          <p:nvSpPr>
            <p:cNvPr id="155" name="Google Shape;155;p9"/>
            <p:cNvSpPr txBox="1"/>
            <p:nvPr/>
          </p:nvSpPr>
          <p:spPr>
            <a:xfrm>
              <a:off x="2863350" y="1120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40%</a:t>
              </a:r>
              <a:endParaRPr sz="600">
                <a:solidFill>
                  <a:schemeClr val="dk1"/>
                </a:solidFill>
                <a:latin typeface="Azeret Mono"/>
                <a:ea typeface="Azeret Mono"/>
                <a:cs typeface="Azeret Mono"/>
                <a:sym typeface="Azeret Mono"/>
              </a:endParaRPr>
            </a:p>
          </p:txBody>
        </p:sp>
        <p:sp>
          <p:nvSpPr>
            <p:cNvPr id="156" name="Google Shape;156;p9"/>
            <p:cNvSpPr txBox="1"/>
            <p:nvPr/>
          </p:nvSpPr>
          <p:spPr>
            <a:xfrm>
              <a:off x="7800275" y="44551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30%</a:t>
              </a:r>
              <a:endParaRPr sz="600">
                <a:solidFill>
                  <a:schemeClr val="dk1"/>
                </a:solidFill>
                <a:latin typeface="Azeret Mono"/>
                <a:ea typeface="Azeret Mono"/>
                <a:cs typeface="Azeret Mono"/>
                <a:sym typeface="Azeret Mono"/>
              </a:endParaRPr>
            </a:p>
          </p:txBody>
        </p:sp>
        <p:sp>
          <p:nvSpPr>
            <p:cNvPr id="157" name="Google Shape;157;p9"/>
            <p:cNvSpPr txBox="1"/>
            <p:nvPr/>
          </p:nvSpPr>
          <p:spPr>
            <a:xfrm>
              <a:off x="8441050" y="3945250"/>
              <a:ext cx="4524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latin typeface="Azeret Mono"/>
                  <a:ea typeface="Azeret Mono"/>
                  <a:cs typeface="Azeret Mono"/>
                  <a:sym typeface="Azeret Mono"/>
                </a:rPr>
                <a:t>48%</a:t>
              </a:r>
              <a:endParaRPr sz="1000">
                <a:solidFill>
                  <a:schemeClr val="dk1"/>
                </a:solidFill>
                <a:latin typeface="Azeret Mono"/>
                <a:ea typeface="Azeret Mono"/>
                <a:cs typeface="Azeret Mono"/>
                <a:sym typeface="Azeret Mono"/>
              </a:endParaRPr>
            </a:p>
          </p:txBody>
        </p:sp>
        <p:sp>
          <p:nvSpPr>
            <p:cNvPr id="158" name="Google Shape;158;p9"/>
            <p:cNvSpPr txBox="1"/>
            <p:nvPr/>
          </p:nvSpPr>
          <p:spPr>
            <a:xfrm>
              <a:off x="3438625" y="1120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35%</a:t>
              </a:r>
              <a:endParaRPr sz="600">
                <a:solidFill>
                  <a:schemeClr val="dk1"/>
                </a:solidFill>
                <a:latin typeface="Azeret Mono"/>
                <a:ea typeface="Azeret Mono"/>
                <a:cs typeface="Azeret Mono"/>
                <a:sym typeface="Azeret Mono"/>
              </a:endParaRPr>
            </a:p>
          </p:txBody>
        </p:sp>
        <p:sp>
          <p:nvSpPr>
            <p:cNvPr id="159" name="Google Shape;159;p9"/>
            <p:cNvSpPr txBox="1"/>
            <p:nvPr/>
          </p:nvSpPr>
          <p:spPr>
            <a:xfrm>
              <a:off x="2408325" y="11205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33%</a:t>
              </a:r>
              <a:endParaRPr sz="600">
                <a:solidFill>
                  <a:schemeClr val="dk1"/>
                </a:solidFill>
                <a:latin typeface="Azeret Mono"/>
                <a:ea typeface="Azeret Mono"/>
                <a:cs typeface="Azeret Mono"/>
                <a:sym typeface="Azeret Mono"/>
              </a:endParaRPr>
            </a:p>
          </p:txBody>
        </p:sp>
      </p:grpSp>
      <p:grpSp>
        <p:nvGrpSpPr>
          <p:cNvPr id="160" name="Google Shape;160;p9"/>
          <p:cNvGrpSpPr/>
          <p:nvPr/>
        </p:nvGrpSpPr>
        <p:grpSpPr>
          <a:xfrm flipH="1">
            <a:off x="713225" y="4199263"/>
            <a:ext cx="409500" cy="409500"/>
            <a:chOff x="8020125" y="4199263"/>
            <a:chExt cx="409500" cy="409500"/>
          </a:xfrm>
        </p:grpSpPr>
        <p:cxnSp>
          <p:nvCxnSpPr>
            <p:cNvPr id="161" name="Google Shape;161;p9"/>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9"/>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sp>
        <p:nvSpPr>
          <p:cNvPr id="163" name="Google Shape;163;p9"/>
          <p:cNvSpPr txBox="1">
            <a:spLocks noGrp="1"/>
          </p:cNvSpPr>
          <p:nvPr>
            <p:ph type="title"/>
          </p:nvPr>
        </p:nvSpPr>
        <p:spPr>
          <a:xfrm>
            <a:off x="2135550" y="1690950"/>
            <a:ext cx="4872900" cy="109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64" name="Google Shape;164;p9"/>
          <p:cNvSpPr txBox="1">
            <a:spLocks noGrp="1"/>
          </p:cNvSpPr>
          <p:nvPr>
            <p:ph type="subTitle" idx="1"/>
          </p:nvPr>
        </p:nvSpPr>
        <p:spPr>
          <a:xfrm>
            <a:off x="2135550" y="2781450"/>
            <a:ext cx="4872900" cy="671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5"/>
        <p:cNvGrpSpPr/>
        <p:nvPr/>
      </p:nvGrpSpPr>
      <p:grpSpPr>
        <a:xfrm>
          <a:off x="0" y="0"/>
          <a:ext cx="0" cy="0"/>
          <a:chOff x="0" y="0"/>
          <a:chExt cx="0" cy="0"/>
        </a:xfrm>
      </p:grpSpPr>
      <p:sp>
        <p:nvSpPr>
          <p:cNvPr id="166" name="Google Shape;166;p10"/>
          <p:cNvSpPr>
            <a:spLocks noGrp="1"/>
          </p:cNvSpPr>
          <p:nvPr>
            <p:ph type="pic" idx="2"/>
          </p:nvPr>
        </p:nvSpPr>
        <p:spPr>
          <a:xfrm>
            <a:off x="-3301" y="0"/>
            <a:ext cx="9150600" cy="5143500"/>
          </a:xfrm>
          <a:prstGeom prst="rect">
            <a:avLst/>
          </a:prstGeom>
          <a:noFill/>
          <a:ln>
            <a:noFill/>
          </a:ln>
        </p:spPr>
      </p:sp>
      <p:sp>
        <p:nvSpPr>
          <p:cNvPr id="167" name="Google Shape;167;p10"/>
          <p:cNvSpPr txBox="1">
            <a:spLocks noGrp="1"/>
          </p:cNvSpPr>
          <p:nvPr>
            <p:ph type="title"/>
          </p:nvPr>
        </p:nvSpPr>
        <p:spPr>
          <a:xfrm>
            <a:off x="720000" y="4150100"/>
            <a:ext cx="7704000" cy="45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1pPr>
            <a:lvl2pPr lvl="1" algn="ctr"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2pPr>
            <a:lvl3pPr lvl="2" algn="ctr"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3pPr>
            <a:lvl4pPr lvl="3" algn="ctr"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4pPr>
            <a:lvl5pPr lvl="4" algn="ctr"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5pPr>
            <a:lvl6pPr lvl="5" algn="ctr"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6pPr>
            <a:lvl7pPr lvl="6" algn="ctr"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7pPr>
            <a:lvl8pPr lvl="7" algn="ctr"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8pPr>
            <a:lvl9pPr lvl="8" algn="ctr"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anjari" panose="02000503000000000000"/>
              <a:buChar char="●"/>
              <a:defRPr>
                <a:solidFill>
                  <a:schemeClr val="dk1"/>
                </a:solidFill>
                <a:latin typeface="Manjari" panose="02000503000000000000"/>
                <a:ea typeface="Manjari" panose="02000503000000000000"/>
                <a:cs typeface="Manjari" panose="02000503000000000000"/>
                <a:sym typeface="Manjari" panose="02000503000000000000"/>
              </a:defRPr>
            </a:lvl1pPr>
            <a:lvl2pPr marL="914400" lvl="1" indent="-317500">
              <a:lnSpc>
                <a:spcPct val="100000"/>
              </a:lnSpc>
              <a:spcBef>
                <a:spcPts val="0"/>
              </a:spcBef>
              <a:spcAft>
                <a:spcPts val="0"/>
              </a:spcAft>
              <a:buClr>
                <a:schemeClr val="dk1"/>
              </a:buClr>
              <a:buSzPts val="1400"/>
              <a:buFont typeface="Manjari" panose="02000503000000000000"/>
              <a:buChar char="○"/>
              <a:defRPr>
                <a:solidFill>
                  <a:schemeClr val="dk1"/>
                </a:solidFill>
                <a:latin typeface="Manjari" panose="02000503000000000000"/>
                <a:ea typeface="Manjari" panose="02000503000000000000"/>
                <a:cs typeface="Manjari" panose="02000503000000000000"/>
                <a:sym typeface="Manjari" panose="02000503000000000000"/>
              </a:defRPr>
            </a:lvl2pPr>
            <a:lvl3pPr marL="1371600" lvl="2" indent="-317500">
              <a:lnSpc>
                <a:spcPct val="100000"/>
              </a:lnSpc>
              <a:spcBef>
                <a:spcPts val="0"/>
              </a:spcBef>
              <a:spcAft>
                <a:spcPts val="0"/>
              </a:spcAft>
              <a:buClr>
                <a:schemeClr val="dk1"/>
              </a:buClr>
              <a:buSzPts val="1400"/>
              <a:buFont typeface="Manjari" panose="02000503000000000000"/>
              <a:buChar char="■"/>
              <a:defRPr>
                <a:solidFill>
                  <a:schemeClr val="dk1"/>
                </a:solidFill>
                <a:latin typeface="Manjari" panose="02000503000000000000"/>
                <a:ea typeface="Manjari" panose="02000503000000000000"/>
                <a:cs typeface="Manjari" panose="02000503000000000000"/>
                <a:sym typeface="Manjari" panose="02000503000000000000"/>
              </a:defRPr>
            </a:lvl3pPr>
            <a:lvl4pPr marL="1828800" lvl="3" indent="-317500">
              <a:lnSpc>
                <a:spcPct val="100000"/>
              </a:lnSpc>
              <a:spcBef>
                <a:spcPts val="0"/>
              </a:spcBef>
              <a:spcAft>
                <a:spcPts val="0"/>
              </a:spcAft>
              <a:buClr>
                <a:schemeClr val="dk1"/>
              </a:buClr>
              <a:buSzPts val="1400"/>
              <a:buFont typeface="Manjari" panose="02000503000000000000"/>
              <a:buChar char="●"/>
              <a:defRPr>
                <a:solidFill>
                  <a:schemeClr val="dk1"/>
                </a:solidFill>
                <a:latin typeface="Manjari" panose="02000503000000000000"/>
                <a:ea typeface="Manjari" panose="02000503000000000000"/>
                <a:cs typeface="Manjari" panose="02000503000000000000"/>
                <a:sym typeface="Manjari" panose="02000503000000000000"/>
              </a:defRPr>
            </a:lvl4pPr>
            <a:lvl5pPr marL="2286000" lvl="4" indent="-317500">
              <a:lnSpc>
                <a:spcPct val="100000"/>
              </a:lnSpc>
              <a:spcBef>
                <a:spcPts val="0"/>
              </a:spcBef>
              <a:spcAft>
                <a:spcPts val="0"/>
              </a:spcAft>
              <a:buClr>
                <a:schemeClr val="dk1"/>
              </a:buClr>
              <a:buSzPts val="1400"/>
              <a:buFont typeface="Manjari" panose="02000503000000000000"/>
              <a:buChar char="○"/>
              <a:defRPr>
                <a:solidFill>
                  <a:schemeClr val="dk1"/>
                </a:solidFill>
                <a:latin typeface="Manjari" panose="02000503000000000000"/>
                <a:ea typeface="Manjari" panose="02000503000000000000"/>
                <a:cs typeface="Manjari" panose="02000503000000000000"/>
                <a:sym typeface="Manjari" panose="02000503000000000000"/>
              </a:defRPr>
            </a:lvl5pPr>
            <a:lvl6pPr marL="2743200" lvl="5" indent="-317500">
              <a:lnSpc>
                <a:spcPct val="100000"/>
              </a:lnSpc>
              <a:spcBef>
                <a:spcPts val="0"/>
              </a:spcBef>
              <a:spcAft>
                <a:spcPts val="0"/>
              </a:spcAft>
              <a:buClr>
                <a:schemeClr val="dk1"/>
              </a:buClr>
              <a:buSzPts val="1400"/>
              <a:buFont typeface="Manjari" panose="02000503000000000000"/>
              <a:buChar char="■"/>
              <a:defRPr>
                <a:solidFill>
                  <a:schemeClr val="dk1"/>
                </a:solidFill>
                <a:latin typeface="Manjari" panose="02000503000000000000"/>
                <a:ea typeface="Manjari" panose="02000503000000000000"/>
                <a:cs typeface="Manjari" panose="02000503000000000000"/>
                <a:sym typeface="Manjari" panose="02000503000000000000"/>
              </a:defRPr>
            </a:lvl6pPr>
            <a:lvl7pPr marL="3200400" lvl="6" indent="-317500">
              <a:lnSpc>
                <a:spcPct val="100000"/>
              </a:lnSpc>
              <a:spcBef>
                <a:spcPts val="0"/>
              </a:spcBef>
              <a:spcAft>
                <a:spcPts val="0"/>
              </a:spcAft>
              <a:buClr>
                <a:schemeClr val="dk1"/>
              </a:buClr>
              <a:buSzPts val="1400"/>
              <a:buFont typeface="Manjari" panose="02000503000000000000"/>
              <a:buChar char="●"/>
              <a:defRPr>
                <a:solidFill>
                  <a:schemeClr val="dk1"/>
                </a:solidFill>
                <a:latin typeface="Manjari" panose="02000503000000000000"/>
                <a:ea typeface="Manjari" panose="02000503000000000000"/>
                <a:cs typeface="Manjari" panose="02000503000000000000"/>
                <a:sym typeface="Manjari" panose="02000503000000000000"/>
              </a:defRPr>
            </a:lvl7pPr>
            <a:lvl8pPr marL="3657600" lvl="7" indent="-317500">
              <a:lnSpc>
                <a:spcPct val="100000"/>
              </a:lnSpc>
              <a:spcBef>
                <a:spcPts val="0"/>
              </a:spcBef>
              <a:spcAft>
                <a:spcPts val="0"/>
              </a:spcAft>
              <a:buClr>
                <a:schemeClr val="dk1"/>
              </a:buClr>
              <a:buSzPts val="1400"/>
              <a:buFont typeface="Manjari" panose="02000503000000000000"/>
              <a:buChar char="○"/>
              <a:defRPr>
                <a:solidFill>
                  <a:schemeClr val="dk1"/>
                </a:solidFill>
                <a:latin typeface="Manjari" panose="02000503000000000000"/>
                <a:ea typeface="Manjari" panose="02000503000000000000"/>
                <a:cs typeface="Manjari" panose="02000503000000000000"/>
                <a:sym typeface="Manjari" panose="02000503000000000000"/>
              </a:defRPr>
            </a:lvl8pPr>
            <a:lvl9pPr marL="4114800" lvl="8" indent="-317500">
              <a:lnSpc>
                <a:spcPct val="100000"/>
              </a:lnSpc>
              <a:spcBef>
                <a:spcPts val="0"/>
              </a:spcBef>
              <a:spcAft>
                <a:spcPts val="0"/>
              </a:spcAft>
              <a:buClr>
                <a:schemeClr val="dk1"/>
              </a:buClr>
              <a:buSzPts val="1400"/>
              <a:buFont typeface="Manjari" panose="02000503000000000000"/>
              <a:buChar char="■"/>
              <a:defRPr>
                <a:solidFill>
                  <a:schemeClr val="dk1"/>
                </a:solidFill>
                <a:latin typeface="Manjari" panose="02000503000000000000"/>
                <a:ea typeface="Manjari" panose="02000503000000000000"/>
                <a:cs typeface="Manjari" panose="02000503000000000000"/>
                <a:sym typeface="Manjari" panose="02000503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5"/>
          <p:cNvSpPr txBox="1">
            <a:spLocks noGrp="1"/>
          </p:cNvSpPr>
          <p:nvPr>
            <p:ph type="ctrTitle"/>
          </p:nvPr>
        </p:nvSpPr>
        <p:spPr>
          <a:xfrm>
            <a:off x="749300" y="1413510"/>
            <a:ext cx="7437120" cy="16865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4400"/>
              <a:t>PANDAS </a:t>
            </a:r>
            <a:r>
              <a:rPr lang="en-US" altLang="en-GB" sz="4400">
                <a:solidFill>
                  <a:schemeClr val="dk2"/>
                </a:solidFill>
              </a:rPr>
              <a:t>VS </a:t>
            </a:r>
            <a:r>
              <a:rPr lang="en-US" altLang="en-GB" sz="4400">
                <a:sym typeface="+mn-ea"/>
              </a:rPr>
              <a:t>NUMPY</a:t>
            </a:r>
            <a:br>
              <a:rPr lang="en-US" altLang="en-GB" sz="4400">
                <a:sym typeface="+mn-ea"/>
              </a:rPr>
            </a:br>
            <a:r>
              <a:rPr lang="uk-UA" altLang="en-GB" sz="2400">
                <a:solidFill>
                  <a:schemeClr val="tx1"/>
                </a:solidFill>
                <a:sym typeface="+mn-ea"/>
              </a:rPr>
              <a:t>в світі аналізу даних</a:t>
            </a:r>
          </a:p>
        </p:txBody>
      </p:sp>
      <p:sp>
        <p:nvSpPr>
          <p:cNvPr id="558" name="Google Shape;558;p35"/>
          <p:cNvSpPr txBox="1">
            <a:spLocks noGrp="1"/>
          </p:cNvSpPr>
          <p:nvPr>
            <p:ph type="subTitle" idx="1"/>
          </p:nvPr>
        </p:nvSpPr>
        <p:spPr>
          <a:xfrm>
            <a:off x="2178685" y="3209290"/>
            <a:ext cx="4786630" cy="6534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uk-UA" altLang="en-GB">
                <a:latin typeface="Candara Light" panose="020E0502030303020204" charset="0"/>
                <a:cs typeface="Candara Light" panose="020E0502030303020204" charset="0"/>
              </a:rPr>
              <a:t>Підготували ФБ-21 Редько-Шпак Родислав </a:t>
            </a:r>
          </a:p>
          <a:p>
            <a:pPr marL="0" lvl="0" indent="0" algn="ctr" rtl="0">
              <a:spcBef>
                <a:spcPts val="0"/>
              </a:spcBef>
              <a:spcAft>
                <a:spcPts val="0"/>
              </a:spcAft>
              <a:buNone/>
            </a:pPr>
            <a:r>
              <a:rPr lang="uk-UA" altLang="en-GB">
                <a:latin typeface="Candara Light" panose="020E0502030303020204" charset="0"/>
                <a:cs typeface="Candara Light" panose="020E0502030303020204" charset="0"/>
              </a:rPr>
              <a:t>та ФБ-25 Слобода Ірина</a:t>
            </a:r>
          </a:p>
        </p:txBody>
      </p:sp>
      <p:grpSp>
        <p:nvGrpSpPr>
          <p:cNvPr id="559" name="Google Shape;559;p35"/>
          <p:cNvGrpSpPr/>
          <p:nvPr/>
        </p:nvGrpSpPr>
        <p:grpSpPr>
          <a:xfrm>
            <a:off x="8020125" y="4199263"/>
            <a:ext cx="409500" cy="409500"/>
            <a:chOff x="8020125" y="4199263"/>
            <a:chExt cx="409500" cy="409500"/>
          </a:xfrm>
        </p:grpSpPr>
        <p:cxnSp>
          <p:nvCxnSpPr>
            <p:cNvPr id="560" name="Google Shape;560;p35"/>
            <p:cNvCxnSpPr/>
            <p:nvPr/>
          </p:nvCxnSpPr>
          <p:spPr>
            <a:xfrm rot="10800000">
              <a:off x="8020125" y="460400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561" name="Google Shape;561;p35"/>
            <p:cNvCxnSpPr/>
            <p:nvPr/>
          </p:nvCxnSpPr>
          <p:spPr>
            <a:xfrm rot="10800000">
              <a:off x="8429625" y="4199263"/>
              <a:ext cx="0" cy="409500"/>
            </a:xfrm>
            <a:prstGeom prst="straightConnector1">
              <a:avLst/>
            </a:prstGeom>
            <a:noFill/>
            <a:ln w="9525" cap="flat" cmpd="sng">
              <a:solidFill>
                <a:schemeClr val="dk1"/>
              </a:solidFill>
              <a:prstDash val="solid"/>
              <a:round/>
              <a:headEnd type="none" w="med" len="med"/>
              <a:tailEnd type="none" w="med" len="med"/>
            </a:ln>
          </p:spPr>
        </p:cxnSp>
      </p:grpSp>
      <p:grpSp>
        <p:nvGrpSpPr>
          <p:cNvPr id="562" name="Google Shape;562;p35"/>
          <p:cNvGrpSpPr/>
          <p:nvPr/>
        </p:nvGrpSpPr>
        <p:grpSpPr>
          <a:xfrm>
            <a:off x="7404750" y="281450"/>
            <a:ext cx="781800" cy="960600"/>
            <a:chOff x="7404750" y="281450"/>
            <a:chExt cx="781800" cy="960600"/>
          </a:xfrm>
        </p:grpSpPr>
        <p:sp>
          <p:nvSpPr>
            <p:cNvPr id="563" name="Google Shape;563;p35"/>
            <p:cNvSpPr/>
            <p:nvPr/>
          </p:nvSpPr>
          <p:spPr>
            <a:xfrm>
              <a:off x="7404750" y="460250"/>
              <a:ext cx="781800" cy="78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564" name="Google Shape;564;p35"/>
            <p:cNvSpPr txBox="1"/>
            <p:nvPr/>
          </p:nvSpPr>
          <p:spPr>
            <a:xfrm>
              <a:off x="7557450" y="281450"/>
              <a:ext cx="4764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latin typeface="Azeret Mono"/>
                  <a:ea typeface="Azeret Mono"/>
                  <a:cs typeface="Azeret Mono"/>
                  <a:sym typeface="Azeret Mono"/>
                </a:rPr>
                <a:t>48%</a:t>
              </a:r>
              <a:endParaRPr sz="1000">
                <a:solidFill>
                  <a:schemeClr val="dk1"/>
                </a:solidFill>
                <a:latin typeface="Azeret Mono"/>
                <a:ea typeface="Azeret Mono"/>
                <a:cs typeface="Azeret Mono"/>
                <a:sym typeface="Azeret Mon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sz="2400"/>
              <a:t>Що таке </a:t>
            </a:r>
            <a:r>
              <a:rPr lang="en-US" altLang="en-GB" sz="2400"/>
              <a:t>Numpy?</a:t>
            </a:r>
          </a:p>
        </p:txBody>
      </p:sp>
      <p:sp>
        <p:nvSpPr>
          <p:cNvPr id="614" name="Google Shape;614;p40"/>
          <p:cNvSpPr txBox="1">
            <a:spLocks noGrp="1"/>
          </p:cNvSpPr>
          <p:nvPr>
            <p:ph type="subTitle" idx="2"/>
          </p:nvPr>
        </p:nvSpPr>
        <p:spPr>
          <a:xfrm>
            <a:off x="3277235" y="4519295"/>
            <a:ext cx="2588895" cy="366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a:latin typeface="Courier New" panose="02070309020205020404" charset="0"/>
                <a:cs typeface="Courier New" panose="02070309020205020404" charset="0"/>
                <a:sym typeface="+mn-ea"/>
              </a:rPr>
              <a:t>Простий приклад </a:t>
            </a:r>
            <a:r>
              <a:rPr lang="en-US">
                <a:latin typeface="Courier New" panose="02070309020205020404" charset="0"/>
                <a:cs typeface="Courier New" panose="02070309020205020404" charset="0"/>
                <a:sym typeface="+mn-ea"/>
              </a:rPr>
              <a:t>Numpy</a:t>
            </a:r>
            <a:endParaRPr lang="en-US" altLang="en-US">
              <a:latin typeface="Courier New" panose="02070309020205020404" charset="0"/>
              <a:cs typeface="Courier New" panose="02070309020205020404" charset="0"/>
              <a:sym typeface="+mn-ea"/>
            </a:endParaRPr>
          </a:p>
        </p:txBody>
      </p:sp>
      <p:pic>
        <p:nvPicPr>
          <p:cNvPr id="2" name="Изображение 1"/>
          <p:cNvPicPr>
            <a:picLocks noChangeAspect="1"/>
          </p:cNvPicPr>
          <p:nvPr/>
        </p:nvPicPr>
        <p:blipFill>
          <a:blip r:embed="rId3"/>
          <a:stretch>
            <a:fillRect/>
          </a:stretch>
        </p:blipFill>
        <p:spPr>
          <a:xfrm>
            <a:off x="2057400" y="1162050"/>
            <a:ext cx="5029200" cy="31165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sz="2400"/>
              <a:t>Що таке </a:t>
            </a:r>
            <a:r>
              <a:rPr lang="en-US" altLang="en-GB" sz="2400"/>
              <a:t>Numpy?</a:t>
            </a:r>
          </a:p>
        </p:txBody>
      </p:sp>
      <p:sp>
        <p:nvSpPr>
          <p:cNvPr id="614" name="Google Shape;614;p40"/>
          <p:cNvSpPr txBox="1">
            <a:spLocks noGrp="1"/>
          </p:cNvSpPr>
          <p:nvPr>
            <p:ph type="subTitle" idx="2"/>
          </p:nvPr>
        </p:nvSpPr>
        <p:spPr>
          <a:xfrm>
            <a:off x="3277235" y="4519295"/>
            <a:ext cx="2588895" cy="366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a:latin typeface="Courier New" panose="02070309020205020404" charset="0"/>
                <a:cs typeface="Courier New" panose="02070309020205020404" charset="0"/>
                <a:sym typeface="+mn-ea"/>
              </a:rPr>
              <a:t>Простий приклад </a:t>
            </a:r>
            <a:r>
              <a:rPr lang="en-US">
                <a:latin typeface="Courier New" panose="02070309020205020404" charset="0"/>
                <a:cs typeface="Courier New" panose="02070309020205020404" charset="0"/>
                <a:sym typeface="+mn-ea"/>
              </a:rPr>
              <a:t>Numpy</a:t>
            </a:r>
            <a:endParaRPr lang="en-US" altLang="en-US">
              <a:latin typeface="Courier New" panose="02070309020205020404" charset="0"/>
              <a:cs typeface="Courier New" panose="02070309020205020404" charset="0"/>
              <a:sym typeface="+mn-ea"/>
            </a:endParaRPr>
          </a:p>
        </p:txBody>
      </p:sp>
      <p:pic>
        <p:nvPicPr>
          <p:cNvPr id="2" name="Изображение 1"/>
          <p:cNvPicPr>
            <a:picLocks noChangeAspect="1"/>
          </p:cNvPicPr>
          <p:nvPr/>
        </p:nvPicPr>
        <p:blipFill>
          <a:blip r:embed="rId3"/>
          <a:stretch>
            <a:fillRect/>
          </a:stretch>
        </p:blipFill>
        <p:spPr>
          <a:xfrm>
            <a:off x="1503045" y="1207770"/>
            <a:ext cx="5890260" cy="3215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sz="2400"/>
              <a:t>Що таке </a:t>
            </a:r>
            <a:r>
              <a:rPr lang="en-US" altLang="en-GB" sz="2400"/>
              <a:t>Pandas?</a:t>
            </a:r>
          </a:p>
        </p:txBody>
      </p:sp>
      <p:sp>
        <p:nvSpPr>
          <p:cNvPr id="614" name="Google Shape;614;p40"/>
          <p:cNvSpPr txBox="1">
            <a:spLocks noGrp="1"/>
          </p:cNvSpPr>
          <p:nvPr>
            <p:ph type="subTitle" idx="2"/>
          </p:nvPr>
        </p:nvSpPr>
        <p:spPr>
          <a:xfrm>
            <a:off x="720090" y="1746250"/>
            <a:ext cx="4826000" cy="27330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ltLang="en-US">
                <a:latin typeface="Courier New" panose="02070309020205020404" charset="0"/>
                <a:cs typeface="Courier New" panose="02070309020205020404" charset="0"/>
                <a:sym typeface="+mn-ea"/>
              </a:rPr>
              <a:t>Pandas - одна з найпопулярніших програмних бібліотек Python, яку можна використовувати для маніпулювання та аналізу даних, оскільки вона надає розширені структури даних для зберігання різних типів маркованих та реляційних даних, а також дозволяє виконувати багато операцій. Pandas був розроблений Весом МакКінні у 2008 році. Він був побудований на основі пакету NumPy з Python (Pandas не може бути використаний без використання NumPy). </a:t>
            </a:r>
          </a:p>
        </p:txBody>
      </p:sp>
      <p:pic>
        <p:nvPicPr>
          <p:cNvPr id="101" name="Изображение 100"/>
          <p:cNvPicPr/>
          <p:nvPr/>
        </p:nvPicPr>
        <p:blipFill>
          <a:blip r:embed="rId3"/>
          <a:srcRect l="55728"/>
          <a:stretch>
            <a:fillRect/>
          </a:stretch>
        </p:blipFill>
        <p:spPr>
          <a:xfrm>
            <a:off x="5766435" y="1549400"/>
            <a:ext cx="2411730" cy="312737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sz="2400"/>
              <a:t>Що таке </a:t>
            </a:r>
            <a:r>
              <a:rPr lang="en-US" altLang="en-GB" sz="2400"/>
              <a:t>Pandas?</a:t>
            </a:r>
          </a:p>
        </p:txBody>
      </p:sp>
      <p:sp>
        <p:nvSpPr>
          <p:cNvPr id="614" name="Google Shape;614;p40"/>
          <p:cNvSpPr txBox="1">
            <a:spLocks noGrp="1"/>
          </p:cNvSpPr>
          <p:nvPr>
            <p:ph type="subTitle" idx="2"/>
          </p:nvPr>
        </p:nvSpPr>
        <p:spPr>
          <a:xfrm>
            <a:off x="720090" y="1846580"/>
            <a:ext cx="4046220" cy="2020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ltLang="en-US">
                <a:latin typeface="Courier New" panose="02070309020205020404" charset="0"/>
                <a:cs typeface="Courier New" panose="02070309020205020404" charset="0"/>
                <a:sym typeface="+mn-ea"/>
              </a:rPr>
              <a:t>На відміну від </a:t>
            </a:r>
            <a:r>
              <a:rPr lang="ru-RU" altLang="en-US" b="1">
                <a:latin typeface="Courier New" panose="02070309020205020404" charset="0"/>
                <a:cs typeface="Courier New" panose="02070309020205020404" charset="0"/>
                <a:sym typeface="+mn-ea"/>
              </a:rPr>
              <a:t>NumPy</a:t>
            </a:r>
            <a:r>
              <a:rPr lang="ru-RU" altLang="en-US">
                <a:latin typeface="Courier New" panose="02070309020205020404" charset="0"/>
                <a:cs typeface="Courier New" panose="02070309020205020404" charset="0"/>
                <a:sym typeface="+mn-ea"/>
              </a:rPr>
              <a:t>, бібліотека </a:t>
            </a:r>
            <a:r>
              <a:rPr lang="ru-RU" altLang="en-US" b="1">
                <a:latin typeface="Courier New" panose="02070309020205020404" charset="0"/>
                <a:cs typeface="Courier New" panose="02070309020205020404" charset="0"/>
                <a:sym typeface="+mn-ea"/>
              </a:rPr>
              <a:t>Pandas </a:t>
            </a:r>
            <a:r>
              <a:rPr lang="ru-RU" altLang="en-US">
                <a:latin typeface="Courier New" panose="02070309020205020404" charset="0"/>
                <a:cs typeface="Courier New" panose="02070309020205020404" charset="0"/>
                <a:sym typeface="+mn-ea"/>
              </a:rPr>
              <a:t>не вимагає знань лінійної алгебри або вмінь працювати з багатовимірними масивами. DataFrame можна уявити як таблицю, де кожен рядок представляє одиничне спостереження</a:t>
            </a:r>
            <a:r>
              <a:rPr lang="uk-UA" altLang="ru-RU">
                <a:latin typeface="Courier New" panose="02070309020205020404" charset="0"/>
                <a:cs typeface="Courier New" panose="02070309020205020404" charset="0"/>
                <a:sym typeface="+mn-ea"/>
              </a:rPr>
              <a:t> (Рис №1)</a:t>
            </a:r>
            <a:r>
              <a:rPr lang="ru-RU" altLang="en-US">
                <a:latin typeface="Courier New" panose="02070309020205020404" charset="0"/>
                <a:cs typeface="Courier New" panose="02070309020205020404" charset="0"/>
                <a:sym typeface="+mn-ea"/>
              </a:rPr>
              <a:t>. А з рядками і стовпцями зручно працювати. </a:t>
            </a:r>
          </a:p>
        </p:txBody>
      </p:sp>
      <p:pic>
        <p:nvPicPr>
          <p:cNvPr id="2" name="Изображение 1"/>
          <p:cNvPicPr>
            <a:picLocks noChangeAspect="1"/>
          </p:cNvPicPr>
          <p:nvPr/>
        </p:nvPicPr>
        <p:blipFill>
          <a:blip r:embed="rId3"/>
          <a:stretch>
            <a:fillRect/>
          </a:stretch>
        </p:blipFill>
        <p:spPr>
          <a:xfrm>
            <a:off x="4862195" y="1628140"/>
            <a:ext cx="4008120" cy="2575560"/>
          </a:xfrm>
          <a:prstGeom prst="rect">
            <a:avLst/>
          </a:prstGeom>
        </p:spPr>
      </p:pic>
      <p:sp>
        <p:nvSpPr>
          <p:cNvPr id="3" name="Google Shape;614;p40"/>
          <p:cNvSpPr txBox="1"/>
          <p:nvPr/>
        </p:nvSpPr>
        <p:spPr>
          <a:xfrm>
            <a:off x="4862195" y="4203700"/>
            <a:ext cx="4046220" cy="3600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ctr" rtl="0">
              <a:spcBef>
                <a:spcPts val="0"/>
              </a:spcBef>
              <a:spcAft>
                <a:spcPts val="0"/>
              </a:spcAft>
              <a:buNone/>
            </a:pPr>
            <a:r>
              <a:rPr lang="uk-UA" altLang="ru-RU">
                <a:latin typeface="Courier New" panose="02070309020205020404" charset="0"/>
                <a:cs typeface="Courier New" panose="02070309020205020404" charset="0"/>
                <a:sym typeface="+mn-ea"/>
              </a:rPr>
              <a:t>Рис №1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sz="2400"/>
              <a:t>Що таке </a:t>
            </a:r>
            <a:r>
              <a:rPr lang="en-US" altLang="en-GB" sz="2400"/>
              <a:t>Pandas?</a:t>
            </a:r>
          </a:p>
        </p:txBody>
      </p:sp>
      <p:sp>
        <p:nvSpPr>
          <p:cNvPr id="614" name="Google Shape;614;p40"/>
          <p:cNvSpPr txBox="1">
            <a:spLocks noGrp="1"/>
          </p:cNvSpPr>
          <p:nvPr>
            <p:ph type="subTitle" idx="2"/>
          </p:nvPr>
        </p:nvSpPr>
        <p:spPr>
          <a:xfrm>
            <a:off x="3277235" y="4519295"/>
            <a:ext cx="2588895" cy="366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a:latin typeface="Courier New" panose="02070309020205020404" charset="0"/>
                <a:cs typeface="Courier New" panose="02070309020205020404" charset="0"/>
                <a:sym typeface="+mn-ea"/>
              </a:rPr>
              <a:t>Простий приклад </a:t>
            </a:r>
            <a:r>
              <a:rPr lang="en-US">
                <a:latin typeface="Courier New" panose="02070309020205020404" charset="0"/>
                <a:cs typeface="Courier New" panose="02070309020205020404" charset="0"/>
                <a:sym typeface="+mn-ea"/>
              </a:rPr>
              <a:t>Pandas</a:t>
            </a:r>
          </a:p>
        </p:txBody>
      </p:sp>
      <p:pic>
        <p:nvPicPr>
          <p:cNvPr id="6" name="Изображение 5"/>
          <p:cNvPicPr>
            <a:picLocks noChangeAspect="1"/>
          </p:cNvPicPr>
          <p:nvPr/>
        </p:nvPicPr>
        <p:blipFill>
          <a:blip r:embed="rId3"/>
          <a:stretch>
            <a:fillRect/>
          </a:stretch>
        </p:blipFill>
        <p:spPr>
          <a:xfrm>
            <a:off x="2505710" y="1221105"/>
            <a:ext cx="4131945" cy="31889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9"/>
          <p:cNvSpPr txBox="1">
            <a:spLocks noGrp="1"/>
          </p:cNvSpPr>
          <p:nvPr>
            <p:ph type="title"/>
          </p:nvPr>
        </p:nvSpPr>
        <p:spPr>
          <a:xfrm>
            <a:off x="2038350" y="2413000"/>
            <a:ext cx="5067300" cy="11150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altLang="en-GB" sz="3200">
                <a:sym typeface="+mn-ea"/>
              </a:rPr>
              <a:t>Порівняння </a:t>
            </a:r>
            <a:r>
              <a:rPr lang="en-US" altLang="en-GB" sz="3200">
                <a:sym typeface="+mn-ea"/>
              </a:rPr>
              <a:t>Numpy </a:t>
            </a:r>
            <a:r>
              <a:rPr lang="uk-UA" altLang="en-US" sz="3200">
                <a:sym typeface="+mn-ea"/>
              </a:rPr>
              <a:t>та </a:t>
            </a:r>
            <a:r>
              <a:rPr lang="en-US" altLang="uk-UA" sz="3200">
                <a:sym typeface="+mn-ea"/>
              </a:rPr>
              <a:t>Pandas</a:t>
            </a:r>
            <a:endParaRPr lang="en-US" altLang="en-GB" sz="3200">
              <a:sym typeface="+mn-ea"/>
            </a:endParaRPr>
          </a:p>
        </p:txBody>
      </p:sp>
      <p:sp>
        <p:nvSpPr>
          <p:cNvPr id="602" name="Google Shape;602;p39"/>
          <p:cNvSpPr txBox="1">
            <a:spLocks noGrp="1"/>
          </p:cNvSpPr>
          <p:nvPr>
            <p:ph type="title" idx="2"/>
          </p:nvPr>
        </p:nvSpPr>
        <p:spPr>
          <a:xfrm>
            <a:off x="3713250" y="928688"/>
            <a:ext cx="1717500" cy="91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uk-UA" altLang="en-GB"/>
              <a:t>2</a:t>
            </a:r>
          </a:p>
        </p:txBody>
      </p:sp>
      <p:cxnSp>
        <p:nvCxnSpPr>
          <p:cNvPr id="604" name="Google Shape;604;p39"/>
          <p:cNvCxnSpPr>
            <a:stCxn id="602" idx="2"/>
            <a:endCxn id="601" idx="0"/>
          </p:cNvCxnSpPr>
          <p:nvPr/>
        </p:nvCxnSpPr>
        <p:spPr>
          <a:xfrm flipH="1">
            <a:off x="4572000" y="1841888"/>
            <a:ext cx="635" cy="570865"/>
          </a:xfrm>
          <a:prstGeom prst="straightConnector1">
            <a:avLst/>
          </a:prstGeom>
          <a:noFill/>
          <a:ln w="9525" cap="flat" cmpd="sng">
            <a:solidFill>
              <a:schemeClr val="dk2"/>
            </a:solidFill>
            <a:prstDash val="solid"/>
            <a:round/>
            <a:headEnd type="none" w="med" len="med"/>
            <a:tailEnd type="none" w="med" len="med"/>
          </a:ln>
        </p:spPr>
      </p:cxnSp>
      <p:grpSp>
        <p:nvGrpSpPr>
          <p:cNvPr id="605" name="Google Shape;605;p39"/>
          <p:cNvGrpSpPr/>
          <p:nvPr/>
        </p:nvGrpSpPr>
        <p:grpSpPr>
          <a:xfrm>
            <a:off x="792100" y="714650"/>
            <a:ext cx="352200" cy="261300"/>
            <a:chOff x="1049675" y="278200"/>
            <a:chExt cx="352200" cy="261300"/>
          </a:xfrm>
        </p:grpSpPr>
        <p:sp>
          <p:nvSpPr>
            <p:cNvPr id="606" name="Google Shape;606;p39"/>
            <p:cNvSpPr txBox="1"/>
            <p:nvPr/>
          </p:nvSpPr>
          <p:spPr>
            <a:xfrm>
              <a:off x="1049675" y="2782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5%</a:t>
              </a:r>
              <a:endParaRPr sz="600">
                <a:solidFill>
                  <a:schemeClr val="dk1"/>
                </a:solidFill>
                <a:latin typeface="Azeret Mono"/>
                <a:ea typeface="Azeret Mono"/>
                <a:cs typeface="Azeret Mono"/>
                <a:sym typeface="Azeret Mono"/>
              </a:endParaRPr>
            </a:p>
          </p:txBody>
        </p:sp>
        <p:sp>
          <p:nvSpPr>
            <p:cNvPr id="607" name="Google Shape;607;p39"/>
            <p:cNvSpPr/>
            <p:nvPr/>
          </p:nvSpPr>
          <p:spPr>
            <a:xfrm>
              <a:off x="1180175" y="448300"/>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altLang="en-US" sz="2400">
                <a:latin typeface="Courier New" panose="02070309020205020404" charset="0"/>
                <a:cs typeface="Courier New" panose="02070309020205020404" charset="0"/>
                <a:sym typeface="+mn-ea"/>
              </a:rPr>
              <a:t>Структури даних</a:t>
            </a:r>
            <a:r>
              <a:rPr lang="uk-UA" altLang="ru-RU" sz="2400">
                <a:latin typeface="Courier New" panose="02070309020205020404" charset="0"/>
                <a:cs typeface="Courier New" panose="02070309020205020404" charset="0"/>
                <a:sym typeface="+mn-ea"/>
              </a:rPr>
              <a:t> та Функціональність</a:t>
            </a:r>
          </a:p>
        </p:txBody>
      </p:sp>
      <p:sp>
        <p:nvSpPr>
          <p:cNvPr id="614" name="Google Shape;614;p40"/>
          <p:cNvSpPr txBox="1">
            <a:spLocks noGrp="1"/>
          </p:cNvSpPr>
          <p:nvPr>
            <p:ph type="subTitle" idx="2"/>
          </p:nvPr>
        </p:nvSpPr>
        <p:spPr>
          <a:xfrm>
            <a:off x="982345" y="1760855"/>
            <a:ext cx="3813810" cy="27330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ltLang="en-US" b="1">
                <a:latin typeface="Courier New" panose="02070309020205020404" charset="0"/>
                <a:cs typeface="Courier New" panose="02070309020205020404" charset="0"/>
                <a:sym typeface="+mn-ea"/>
              </a:rPr>
              <a:t>Структури даних</a:t>
            </a:r>
            <a:r>
              <a:rPr lang="en-US" altLang="ru-RU" b="1">
                <a:latin typeface="Courier New" panose="02070309020205020404" charset="0"/>
                <a:cs typeface="Courier New" panose="02070309020205020404" charset="0"/>
                <a:sym typeface="+mn-ea"/>
              </a:rPr>
              <a:t>:</a:t>
            </a:r>
          </a:p>
          <a:p>
            <a:pPr marL="285750" lvl="0" indent="-285750" algn="l" rtl="0">
              <a:spcBef>
                <a:spcPts val="0"/>
              </a:spcBef>
              <a:spcAft>
                <a:spcPts val="0"/>
              </a:spcAft>
              <a:buFont typeface="Arial" panose="020B0604020202020204" pitchFamily="34" charset="0"/>
              <a:buChar char="•"/>
            </a:pPr>
            <a:r>
              <a:rPr lang="en-US" altLang="ru-RU" b="1">
                <a:latin typeface="Courier New" panose="02070309020205020404" charset="0"/>
                <a:cs typeface="Courier New" panose="02070309020205020404" charset="0"/>
                <a:sym typeface="+mn-ea"/>
              </a:rPr>
              <a:t>NumPy:</a:t>
            </a:r>
            <a:r>
              <a:rPr lang="en-US" altLang="ru-RU">
                <a:latin typeface="Courier New" panose="02070309020205020404" charset="0"/>
                <a:cs typeface="Courier New" panose="02070309020205020404" charset="0"/>
                <a:sym typeface="+mn-ea"/>
              </a:rPr>
              <a:t> основна структура даних - багатовимірний масив (ndarray), який зберігає однотипні числові дані.</a:t>
            </a:r>
          </a:p>
          <a:p>
            <a:pPr marL="0" lvl="0" indent="0" algn="l" rtl="0">
              <a:spcBef>
                <a:spcPts val="0"/>
              </a:spcBef>
              <a:spcAft>
                <a:spcPts val="0"/>
              </a:spcAft>
              <a:buFont typeface="Arial" panose="020B0604020202020204" pitchFamily="34" charset="0"/>
            </a:pPr>
            <a:endParaRPr lang="en-US" altLang="ru-RU">
              <a:latin typeface="Courier New" panose="02070309020205020404" charset="0"/>
              <a:cs typeface="Courier New" panose="02070309020205020404" charset="0"/>
              <a:sym typeface="+mn-ea"/>
            </a:endParaRPr>
          </a:p>
          <a:p>
            <a:pPr marL="285750" lvl="0" indent="-285750" algn="l" rtl="0">
              <a:spcBef>
                <a:spcPts val="0"/>
              </a:spcBef>
              <a:spcAft>
                <a:spcPts val="0"/>
              </a:spcAft>
              <a:buFont typeface="Arial" panose="020B0604020202020204" pitchFamily="34" charset="0"/>
              <a:buChar char="•"/>
            </a:pPr>
            <a:r>
              <a:rPr lang="en-US" altLang="ru-RU" b="1">
                <a:latin typeface="Courier New" panose="02070309020205020404" charset="0"/>
                <a:cs typeface="Courier New" panose="02070309020205020404" charset="0"/>
                <a:sym typeface="+mn-ea"/>
              </a:rPr>
              <a:t>Pandas:</a:t>
            </a:r>
            <a:r>
              <a:rPr lang="en-US" altLang="ru-RU">
                <a:latin typeface="Courier New" panose="02070309020205020404" charset="0"/>
                <a:cs typeface="Courier New" panose="02070309020205020404" charset="0"/>
                <a:sym typeface="+mn-ea"/>
              </a:rPr>
              <a:t> основні структури даних - Series (одновимірний масив з індексами) та DataFrame (двовимірна </a:t>
            </a:r>
            <a:r>
              <a:rPr lang="en-US" altLang="ru-RU" b="1">
                <a:latin typeface="Courier New" panose="02070309020205020404" charset="0"/>
                <a:cs typeface="Courier New" panose="02070309020205020404" charset="0"/>
                <a:sym typeface="+mn-ea"/>
              </a:rPr>
              <a:t>таблиця з рядками та стовпцями).</a:t>
            </a:r>
          </a:p>
          <a:p>
            <a:pPr marL="0" lvl="0" indent="0" algn="l" rtl="0">
              <a:spcBef>
                <a:spcPts val="0"/>
              </a:spcBef>
              <a:spcAft>
                <a:spcPts val="0"/>
              </a:spcAft>
              <a:buFont typeface="Arial" panose="020B0604020202020204" pitchFamily="34" charset="0"/>
            </a:pPr>
            <a:endParaRPr lang="en-US" altLang="ru-RU">
              <a:latin typeface="Courier New" panose="02070309020205020404" charset="0"/>
              <a:cs typeface="Courier New" panose="02070309020205020404" charset="0"/>
              <a:sym typeface="+mn-ea"/>
            </a:endParaRPr>
          </a:p>
        </p:txBody>
      </p:sp>
      <p:sp>
        <p:nvSpPr>
          <p:cNvPr id="2" name="Google Shape;614;p40"/>
          <p:cNvSpPr txBox="1"/>
          <p:nvPr/>
        </p:nvSpPr>
        <p:spPr>
          <a:xfrm>
            <a:off x="4923155" y="1469390"/>
            <a:ext cx="3813810" cy="2733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l" rtl="0">
              <a:spcBef>
                <a:spcPts val="0"/>
              </a:spcBef>
              <a:spcAft>
                <a:spcPts val="0"/>
              </a:spcAft>
              <a:buNone/>
            </a:pPr>
            <a:r>
              <a:rPr b="1">
                <a:latin typeface="Courier New" panose="02070309020205020404" charset="0"/>
                <a:cs typeface="Courier New" panose="02070309020205020404" charset="0"/>
                <a:sym typeface="+mn-ea"/>
              </a:rPr>
              <a:t>Функціональність:</a:t>
            </a:r>
          </a:p>
          <a:p>
            <a:pPr marL="285750" lvl="0" indent="-285750" algn="l" rtl="0">
              <a:spcBef>
                <a:spcPts val="0"/>
              </a:spcBef>
              <a:spcAft>
                <a:spcPts val="0"/>
              </a:spcAft>
              <a:buFont typeface="Arial" panose="020B0604020202020204" pitchFamily="34" charset="0"/>
              <a:buChar char="•"/>
            </a:pPr>
            <a:r>
              <a:rPr>
                <a:latin typeface="Courier New" panose="02070309020205020404" charset="0"/>
                <a:cs typeface="Courier New" panose="02070309020205020404" charset="0"/>
                <a:sym typeface="+mn-ea"/>
              </a:rPr>
              <a:t>NumPy має широкий спектр функцій для роботи з масивами, включаючи лінійну алгебру, обробку сигналів, статистику тощо.</a:t>
            </a:r>
          </a:p>
          <a:p>
            <a:pPr marL="0" lvl="0" indent="0" algn="l" rtl="0">
              <a:spcBef>
                <a:spcPts val="0"/>
              </a:spcBef>
              <a:spcAft>
                <a:spcPts val="0"/>
              </a:spcAft>
              <a:buFont typeface="Arial" panose="020B0604020202020204" pitchFamily="34" charset="0"/>
            </a:pPr>
            <a:endParaRPr>
              <a:latin typeface="Courier New" panose="02070309020205020404" charset="0"/>
              <a:cs typeface="Courier New" panose="02070309020205020404" charset="0"/>
              <a:sym typeface="+mn-ea"/>
            </a:endParaRPr>
          </a:p>
          <a:p>
            <a:pPr marL="285750" lvl="0" indent="-285750" algn="l" rtl="0">
              <a:spcBef>
                <a:spcPts val="0"/>
              </a:spcBef>
              <a:spcAft>
                <a:spcPts val="0"/>
              </a:spcAft>
              <a:buFont typeface="Arial" panose="020B0604020202020204" pitchFamily="34" charset="0"/>
              <a:buChar char="•"/>
            </a:pPr>
            <a:r>
              <a:rPr>
                <a:latin typeface="Courier New" panose="02070309020205020404" charset="0"/>
                <a:cs typeface="Courier New" panose="02070309020205020404" charset="0"/>
                <a:sym typeface="+mn-ea"/>
              </a:rPr>
              <a:t>Pandas надає потужні інструменти для роботи з табличними даними: читання/запис різних форматів даних, маніпулювання рядками/стовпцями, фільтрація, об'єднання, групування даних та ін.</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2400">
                <a:latin typeface="Courier New" panose="02070309020205020404" charset="0"/>
                <a:cs typeface="Courier New" panose="02070309020205020404" charset="0"/>
                <a:sym typeface="+mn-ea"/>
              </a:rPr>
              <a:t>Створення та ініціалізація даних</a:t>
            </a:r>
          </a:p>
        </p:txBody>
      </p:sp>
      <p:sp>
        <p:nvSpPr>
          <p:cNvPr id="6" name="Google Shape;614;p40"/>
          <p:cNvSpPr txBox="1">
            <a:spLocks noGrp="1"/>
          </p:cNvSpPr>
          <p:nvPr>
            <p:ph type="subTitle" idx="2"/>
          </p:nvPr>
        </p:nvSpPr>
        <p:spPr>
          <a:xfrm>
            <a:off x="1616075" y="3946525"/>
            <a:ext cx="6311900" cy="9702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b="1">
                <a:latin typeface="Courier New" panose="02070309020205020404" charset="0"/>
                <a:cs typeface="Courier New" panose="02070309020205020404" charset="0"/>
                <a:sym typeface="+mn-ea"/>
              </a:rPr>
              <a:t>Отже, </a:t>
            </a:r>
            <a:r>
              <a:rPr b="1">
                <a:latin typeface="Courier New" panose="02070309020205020404" charset="0"/>
                <a:cs typeface="Courier New" panose="02070309020205020404" charset="0"/>
                <a:sym typeface="+mn-ea"/>
              </a:rPr>
              <a:t>NumPy </a:t>
            </a:r>
            <a:r>
              <a:rPr>
                <a:latin typeface="Courier New" panose="02070309020205020404" charset="0"/>
                <a:cs typeface="Courier New" panose="02070309020205020404" charset="0"/>
                <a:sym typeface="+mn-ea"/>
              </a:rPr>
              <a:t>є більш ефективним для створення простих масивів числових даних, тоді як </a:t>
            </a:r>
            <a:r>
              <a:rPr b="1">
                <a:latin typeface="Courier New" panose="02070309020205020404" charset="0"/>
                <a:cs typeface="Courier New" panose="02070309020205020404" charset="0"/>
                <a:sym typeface="+mn-ea"/>
              </a:rPr>
              <a:t>Pandas </a:t>
            </a:r>
            <a:r>
              <a:rPr>
                <a:latin typeface="Courier New" panose="02070309020205020404" charset="0"/>
                <a:cs typeface="Courier New" panose="02070309020205020404" charset="0"/>
                <a:sym typeface="+mn-ea"/>
              </a:rPr>
              <a:t>зручніший для ініціалізації табличних даних з індексами та назвами стовпців.</a:t>
            </a:r>
          </a:p>
          <a:p>
            <a:pPr marL="0" lvl="0" indent="0" algn="l" rtl="0">
              <a:spcBef>
                <a:spcPts val="0"/>
              </a:spcBef>
              <a:spcAft>
                <a:spcPts val="0"/>
              </a:spcAft>
              <a:buNone/>
            </a:pPr>
            <a:endParaRPr>
              <a:latin typeface="Courier New" panose="02070309020205020404" charset="0"/>
              <a:cs typeface="Courier New" panose="02070309020205020404" charset="0"/>
              <a:sym typeface="+mn-ea"/>
            </a:endParaRPr>
          </a:p>
        </p:txBody>
      </p:sp>
      <p:sp>
        <p:nvSpPr>
          <p:cNvPr id="7" name="Google Shape;614;p40"/>
          <p:cNvSpPr txBox="1"/>
          <p:nvPr/>
        </p:nvSpPr>
        <p:spPr>
          <a:xfrm>
            <a:off x="4037965" y="3635375"/>
            <a:ext cx="1066800" cy="423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l" rtl="0">
              <a:spcBef>
                <a:spcPts val="0"/>
              </a:spcBef>
              <a:spcAft>
                <a:spcPts val="0"/>
              </a:spcAft>
              <a:buNone/>
            </a:pPr>
            <a:r>
              <a:rPr lang="uk-UA">
                <a:latin typeface="Courier New" panose="02070309020205020404" charset="0"/>
                <a:cs typeface="Courier New" panose="02070309020205020404" charset="0"/>
                <a:sym typeface="+mn-ea"/>
              </a:rPr>
              <a:t>приклад</a:t>
            </a:r>
          </a:p>
        </p:txBody>
      </p:sp>
      <p:pic>
        <p:nvPicPr>
          <p:cNvPr id="2" name="Изображение 0"/>
          <p:cNvPicPr>
            <a:picLocks noChangeAspect="1"/>
          </p:cNvPicPr>
          <p:nvPr/>
        </p:nvPicPr>
        <p:blipFill>
          <a:blip r:embed="rId3"/>
          <a:stretch>
            <a:fillRect/>
          </a:stretch>
        </p:blipFill>
        <p:spPr>
          <a:xfrm>
            <a:off x="2092325" y="1111885"/>
            <a:ext cx="4958715" cy="25533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3718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2400">
                <a:latin typeface="Courier New" panose="02070309020205020404" charset="0"/>
                <a:cs typeface="Courier New" panose="02070309020205020404" charset="0"/>
                <a:sym typeface="+mn-ea"/>
              </a:rPr>
              <a:t>Векторизовані операції</a:t>
            </a:r>
            <a:r>
              <a:rPr lang="uk-UA" sz="2400">
                <a:latin typeface="Courier New" panose="02070309020205020404" charset="0"/>
                <a:cs typeface="Courier New" panose="02070309020205020404" charset="0"/>
                <a:sym typeface="+mn-ea"/>
              </a:rPr>
              <a:t>, індексація та вибірка даних</a:t>
            </a:r>
          </a:p>
        </p:txBody>
      </p:sp>
      <p:sp>
        <p:nvSpPr>
          <p:cNvPr id="7" name="Google Shape;614;p40"/>
          <p:cNvSpPr txBox="1"/>
          <p:nvPr/>
        </p:nvSpPr>
        <p:spPr>
          <a:xfrm>
            <a:off x="1489075" y="3708400"/>
            <a:ext cx="2806700" cy="4806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ctr" rtl="0">
              <a:spcBef>
                <a:spcPts val="0"/>
              </a:spcBef>
              <a:spcAft>
                <a:spcPts val="0"/>
              </a:spcAft>
              <a:buNone/>
            </a:pPr>
            <a:r>
              <a:rPr lang="uk-UA">
                <a:latin typeface="Courier New" panose="02070309020205020404" charset="0"/>
                <a:cs typeface="Courier New" panose="02070309020205020404" charset="0"/>
                <a:sym typeface="+mn-ea"/>
              </a:rPr>
              <a:t>приклад</a:t>
            </a:r>
            <a:r>
              <a:rPr lang="en-US" altLang="uk-UA">
                <a:latin typeface="Courier New" panose="02070309020205020404" charset="0"/>
                <a:cs typeface="Courier New" panose="02070309020205020404" charset="0"/>
                <a:sym typeface="+mn-ea"/>
              </a:rPr>
              <a:t> а </a:t>
            </a:r>
          </a:p>
          <a:p>
            <a:pPr marL="0" lvl="0" indent="0" algn="ctr" rtl="0">
              <a:spcBef>
                <a:spcPts val="0"/>
              </a:spcBef>
              <a:spcAft>
                <a:spcPts val="0"/>
              </a:spcAft>
              <a:buNone/>
            </a:pPr>
            <a:r>
              <a:rPr lang="uk-UA" altLang="uk-UA">
                <a:latin typeface="Courier New" panose="02070309020205020404" charset="0"/>
                <a:cs typeface="Courier New" panose="02070309020205020404" charset="0"/>
                <a:sym typeface="+mn-ea"/>
              </a:rPr>
              <a:t>векторизованої операції</a:t>
            </a:r>
          </a:p>
        </p:txBody>
      </p:sp>
      <p:sp>
        <p:nvSpPr>
          <p:cNvPr id="5" name="Google Shape;614;p40"/>
          <p:cNvSpPr txBox="1"/>
          <p:nvPr/>
        </p:nvSpPr>
        <p:spPr>
          <a:xfrm>
            <a:off x="5516880" y="3766185"/>
            <a:ext cx="2697480" cy="423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ctr" rtl="0">
              <a:spcBef>
                <a:spcPts val="0"/>
              </a:spcBef>
              <a:spcAft>
                <a:spcPts val="0"/>
              </a:spcAft>
              <a:buNone/>
            </a:pPr>
            <a:r>
              <a:rPr lang="uk-UA">
                <a:latin typeface="Courier New" panose="02070309020205020404" charset="0"/>
                <a:cs typeface="Courier New" panose="02070309020205020404" charset="0"/>
                <a:sym typeface="+mn-ea"/>
              </a:rPr>
              <a:t>приклад</a:t>
            </a:r>
            <a:r>
              <a:rPr lang="en-US" altLang="uk-UA">
                <a:latin typeface="Courier New" panose="02070309020205020404" charset="0"/>
                <a:cs typeface="Courier New" panose="02070309020205020404" charset="0"/>
                <a:sym typeface="+mn-ea"/>
              </a:rPr>
              <a:t> б</a:t>
            </a:r>
          </a:p>
          <a:p>
            <a:pPr marL="0" lvl="0" indent="0" algn="ctr" rtl="0">
              <a:spcBef>
                <a:spcPts val="0"/>
              </a:spcBef>
              <a:spcAft>
                <a:spcPts val="0"/>
              </a:spcAft>
              <a:buNone/>
            </a:pPr>
            <a:r>
              <a:rPr lang="uk-UA" altLang="en-US">
                <a:latin typeface="Courier New" panose="02070309020205020404" charset="0"/>
                <a:cs typeface="Courier New" panose="02070309020205020404" charset="0"/>
                <a:sym typeface="+mn-ea"/>
              </a:rPr>
              <a:t>вибірки даних</a:t>
            </a:r>
          </a:p>
        </p:txBody>
      </p:sp>
      <p:pic>
        <p:nvPicPr>
          <p:cNvPr id="2" name="Изображение 0"/>
          <p:cNvPicPr>
            <a:picLocks noChangeAspect="1"/>
          </p:cNvPicPr>
          <p:nvPr/>
        </p:nvPicPr>
        <p:blipFill>
          <a:blip r:embed="rId3"/>
          <a:stretch>
            <a:fillRect/>
          </a:stretch>
        </p:blipFill>
        <p:spPr>
          <a:xfrm>
            <a:off x="1021715" y="1531620"/>
            <a:ext cx="3741420" cy="2072640"/>
          </a:xfrm>
          <a:prstGeom prst="rect">
            <a:avLst/>
          </a:prstGeom>
        </p:spPr>
      </p:pic>
      <p:pic>
        <p:nvPicPr>
          <p:cNvPr id="4" name="Изображение 3"/>
          <p:cNvPicPr>
            <a:picLocks noChangeAspect="1"/>
          </p:cNvPicPr>
          <p:nvPr/>
        </p:nvPicPr>
        <p:blipFill>
          <a:blip r:embed="rId4"/>
          <a:stretch>
            <a:fillRect/>
          </a:stretch>
        </p:blipFill>
        <p:spPr>
          <a:xfrm>
            <a:off x="5307330" y="1539240"/>
            <a:ext cx="3116580" cy="20650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2400">
                <a:latin typeface="Courier New" panose="02070309020205020404" charset="0"/>
                <a:cs typeface="Courier New" panose="02070309020205020404" charset="0"/>
                <a:sym typeface="+mn-ea"/>
              </a:rPr>
              <a:t>Обробка пропущених значень</a:t>
            </a:r>
          </a:p>
        </p:txBody>
      </p:sp>
      <p:sp>
        <p:nvSpPr>
          <p:cNvPr id="6" name="Google Shape;614;p40"/>
          <p:cNvSpPr txBox="1">
            <a:spLocks noGrp="1"/>
          </p:cNvSpPr>
          <p:nvPr>
            <p:ph type="subTitle" idx="2"/>
          </p:nvPr>
        </p:nvSpPr>
        <p:spPr>
          <a:xfrm>
            <a:off x="1416050" y="3858895"/>
            <a:ext cx="6311900" cy="9702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b="1">
                <a:latin typeface="Courier New" panose="02070309020205020404" charset="0"/>
                <a:cs typeface="Courier New" panose="02070309020205020404" charset="0"/>
                <a:sym typeface="+mn-ea"/>
              </a:rPr>
              <a:t>Pandas </a:t>
            </a:r>
            <a:r>
              <a:rPr>
                <a:latin typeface="Courier New" panose="02070309020205020404" charset="0"/>
                <a:cs typeface="Courier New" panose="02070309020205020404" charset="0"/>
                <a:sym typeface="+mn-ea"/>
              </a:rPr>
              <a:t>має вбудовані інструменти для зручної роботи з пропущеними значеннями у табличних даних, що є важливим аспектом аналізу даних.</a:t>
            </a:r>
          </a:p>
          <a:p>
            <a:pPr marL="0" lvl="0" indent="0" algn="l" rtl="0">
              <a:spcBef>
                <a:spcPts val="0"/>
              </a:spcBef>
              <a:spcAft>
                <a:spcPts val="0"/>
              </a:spcAft>
              <a:buNone/>
            </a:pPr>
            <a:endParaRPr>
              <a:latin typeface="Courier New" panose="02070309020205020404" charset="0"/>
              <a:cs typeface="Courier New" panose="02070309020205020404" charset="0"/>
              <a:sym typeface="+mn-ea"/>
            </a:endParaRPr>
          </a:p>
        </p:txBody>
      </p:sp>
      <p:sp>
        <p:nvSpPr>
          <p:cNvPr id="7" name="Google Shape;614;p40"/>
          <p:cNvSpPr txBox="1"/>
          <p:nvPr/>
        </p:nvSpPr>
        <p:spPr>
          <a:xfrm>
            <a:off x="4038600" y="3522980"/>
            <a:ext cx="1066800" cy="423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l" rtl="0">
              <a:spcBef>
                <a:spcPts val="0"/>
              </a:spcBef>
              <a:spcAft>
                <a:spcPts val="0"/>
              </a:spcAft>
              <a:buNone/>
            </a:pPr>
            <a:r>
              <a:rPr lang="uk-UA">
                <a:latin typeface="Courier New" panose="02070309020205020404" charset="0"/>
                <a:cs typeface="Courier New" panose="02070309020205020404" charset="0"/>
                <a:sym typeface="+mn-ea"/>
              </a:rPr>
              <a:t>приклад</a:t>
            </a:r>
          </a:p>
        </p:txBody>
      </p:sp>
      <p:pic>
        <p:nvPicPr>
          <p:cNvPr id="2" name="Изображение 0"/>
          <p:cNvPicPr>
            <a:picLocks noChangeAspect="1"/>
          </p:cNvPicPr>
          <p:nvPr/>
        </p:nvPicPr>
        <p:blipFill>
          <a:blip r:embed="rId3"/>
          <a:stretch>
            <a:fillRect/>
          </a:stretch>
        </p:blipFill>
        <p:spPr>
          <a:xfrm>
            <a:off x="1704975" y="1294130"/>
            <a:ext cx="5734050" cy="2159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9"/>
          <p:cNvSpPr txBox="1">
            <a:spLocks noGrp="1"/>
          </p:cNvSpPr>
          <p:nvPr>
            <p:ph type="title"/>
          </p:nvPr>
        </p:nvSpPr>
        <p:spPr>
          <a:xfrm>
            <a:off x="1986915" y="561975"/>
            <a:ext cx="5067300" cy="7359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altLang="en-GB"/>
              <a:t>ВСТУП</a:t>
            </a:r>
          </a:p>
        </p:txBody>
      </p:sp>
      <p:sp>
        <p:nvSpPr>
          <p:cNvPr id="603" name="Google Shape;603;p39"/>
          <p:cNvSpPr txBox="1">
            <a:spLocks noGrp="1"/>
          </p:cNvSpPr>
          <p:nvPr>
            <p:ph type="subTitle" idx="1"/>
          </p:nvPr>
        </p:nvSpPr>
        <p:spPr>
          <a:xfrm>
            <a:off x="1179830" y="1804035"/>
            <a:ext cx="6784340" cy="22980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ru-RU" altLang="en-US">
                <a:latin typeface="Courier New" panose="02070309020205020404" charset="0"/>
                <a:cs typeface="Courier New" panose="02070309020205020404" charset="0"/>
                <a:sym typeface="+mn-ea"/>
              </a:rPr>
              <a:t>Сьогодні ми обговоримо дві важливі бібліотеки для аналізу даних у Python: </a:t>
            </a:r>
            <a:r>
              <a:rPr lang="ru-RU" altLang="en-US" b="1">
                <a:latin typeface="Courier New" panose="02070309020205020404" charset="0"/>
                <a:cs typeface="Courier New" panose="02070309020205020404" charset="0"/>
                <a:sym typeface="+mn-ea"/>
              </a:rPr>
              <a:t>Pandas </a:t>
            </a:r>
            <a:r>
              <a:rPr lang="ru-RU" altLang="en-US">
                <a:latin typeface="Courier New" panose="02070309020205020404" charset="0"/>
                <a:cs typeface="Courier New" panose="02070309020205020404" charset="0"/>
                <a:sym typeface="+mn-ea"/>
              </a:rPr>
              <a:t>і </a:t>
            </a:r>
            <a:r>
              <a:rPr lang="ru-RU" altLang="en-US" b="1">
                <a:latin typeface="Courier New" panose="02070309020205020404" charset="0"/>
                <a:cs typeface="Courier New" panose="02070309020205020404" charset="0"/>
                <a:sym typeface="+mn-ea"/>
              </a:rPr>
              <a:t>NumPy</a:t>
            </a:r>
            <a:r>
              <a:rPr lang="ru-RU" altLang="en-US">
                <a:latin typeface="Courier New" panose="02070309020205020404" charset="0"/>
                <a:cs typeface="Courier New" panose="02070309020205020404" charset="0"/>
                <a:sym typeface="+mn-ea"/>
              </a:rPr>
              <a:t>. </a:t>
            </a:r>
          </a:p>
          <a:p>
            <a:pPr marL="0" lvl="0" indent="0" algn="l" rtl="0">
              <a:spcBef>
                <a:spcPts val="0"/>
              </a:spcBef>
              <a:spcAft>
                <a:spcPts val="0"/>
              </a:spcAft>
              <a:buClr>
                <a:schemeClr val="dk1"/>
              </a:buClr>
              <a:buSzPts val="1100"/>
              <a:buFont typeface="Arial" panose="020B0604020202020204"/>
              <a:buNone/>
            </a:pPr>
            <a:r>
              <a:rPr lang="ru-RU" altLang="en-US">
                <a:latin typeface="Courier New" panose="02070309020205020404" charset="0"/>
                <a:cs typeface="Courier New" panose="02070309020205020404" charset="0"/>
                <a:sym typeface="+mn-ea"/>
              </a:rPr>
              <a:t>Аналіз даних є невід'ємною частиною сучасного світу, допомагаючи приймати обґрунтовані рішення на основі великих обсягів інформації. </a:t>
            </a:r>
          </a:p>
          <a:p>
            <a:pPr marL="0" lvl="0" indent="0" algn="l" rtl="0">
              <a:spcBef>
                <a:spcPts val="0"/>
              </a:spcBef>
              <a:spcAft>
                <a:spcPts val="0"/>
              </a:spcAft>
              <a:buClr>
                <a:schemeClr val="dk1"/>
              </a:buClr>
              <a:buSzPts val="1100"/>
              <a:buFont typeface="Arial" panose="020B0604020202020204"/>
              <a:buNone/>
            </a:pPr>
            <a:r>
              <a:rPr lang="ru-RU" altLang="en-US">
                <a:latin typeface="Courier New" panose="02070309020205020404" charset="0"/>
                <a:cs typeface="Courier New" panose="02070309020205020404" charset="0"/>
                <a:sym typeface="+mn-ea"/>
              </a:rPr>
              <a:t>Pandas і NumPy є двома найпоширенішими інструментами для роботи з даними, кожен з яких має свої переваги та недоліки.</a:t>
            </a:r>
            <a:endParaRPr lang="en-GB"/>
          </a:p>
        </p:txBody>
      </p:sp>
      <p:grpSp>
        <p:nvGrpSpPr>
          <p:cNvPr id="605" name="Google Shape;605;p39"/>
          <p:cNvGrpSpPr/>
          <p:nvPr/>
        </p:nvGrpSpPr>
        <p:grpSpPr>
          <a:xfrm>
            <a:off x="792100" y="714650"/>
            <a:ext cx="352200" cy="261300"/>
            <a:chOff x="1049675" y="278200"/>
            <a:chExt cx="352200" cy="261300"/>
          </a:xfrm>
        </p:grpSpPr>
        <p:sp>
          <p:nvSpPr>
            <p:cNvPr id="606" name="Google Shape;606;p39"/>
            <p:cNvSpPr txBox="1"/>
            <p:nvPr/>
          </p:nvSpPr>
          <p:spPr>
            <a:xfrm>
              <a:off x="1049675" y="2782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5%</a:t>
              </a:r>
              <a:endParaRPr sz="600">
                <a:solidFill>
                  <a:schemeClr val="dk1"/>
                </a:solidFill>
                <a:latin typeface="Azeret Mono"/>
                <a:ea typeface="Azeret Mono"/>
                <a:cs typeface="Azeret Mono"/>
                <a:sym typeface="Azeret Mono"/>
              </a:endParaRPr>
            </a:p>
          </p:txBody>
        </p:sp>
        <p:sp>
          <p:nvSpPr>
            <p:cNvPr id="607" name="Google Shape;607;p39"/>
            <p:cNvSpPr/>
            <p:nvPr/>
          </p:nvSpPr>
          <p:spPr>
            <a:xfrm>
              <a:off x="1180175" y="448300"/>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90" y="445135"/>
            <a:ext cx="7703820" cy="9683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2400">
                <a:latin typeface="Courier New" panose="02070309020205020404" charset="0"/>
                <a:cs typeface="Courier New" panose="02070309020205020404" charset="0"/>
                <a:sym typeface="+mn-ea"/>
              </a:rPr>
              <a:t>Операції над рядками та стовпцями</a:t>
            </a:r>
            <a:r>
              <a:rPr lang="en-US" sz="2400">
                <a:latin typeface="Courier New" panose="02070309020205020404" charset="0"/>
                <a:cs typeface="Courier New" panose="02070309020205020404" charset="0"/>
                <a:sym typeface="+mn-ea"/>
              </a:rPr>
              <a:t>, </a:t>
            </a:r>
            <a:r>
              <a:rPr lang="en-US" altLang="en-US" sz="2400">
                <a:latin typeface="Courier New" panose="02070309020205020404" charset="0"/>
                <a:cs typeface="Courier New" panose="02070309020205020404" charset="0"/>
                <a:sym typeface="+mn-ea"/>
              </a:rPr>
              <a:t>з</a:t>
            </a:r>
            <a:r>
              <a:rPr lang="en-US" sz="2400">
                <a:latin typeface="Courier New" panose="02070309020205020404" charset="0"/>
                <a:cs typeface="Courier New" panose="02070309020205020404" charset="0"/>
                <a:sym typeface="+mn-ea"/>
              </a:rPr>
              <a:t>лиття та об'єднання даних</a:t>
            </a:r>
          </a:p>
        </p:txBody>
      </p:sp>
      <p:sp>
        <p:nvSpPr>
          <p:cNvPr id="6" name="Google Shape;614;p40"/>
          <p:cNvSpPr txBox="1">
            <a:spLocks noGrp="1"/>
          </p:cNvSpPr>
          <p:nvPr>
            <p:ph type="subTitle" idx="2"/>
          </p:nvPr>
        </p:nvSpPr>
        <p:spPr>
          <a:xfrm>
            <a:off x="530860" y="3946525"/>
            <a:ext cx="4041140" cy="9702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latin typeface="Courier New" panose="02070309020205020404" charset="0"/>
                <a:cs typeface="Courier New" panose="02070309020205020404" charset="0"/>
                <a:sym typeface="+mn-ea"/>
              </a:rPr>
              <a:t>Pandas </a:t>
            </a:r>
            <a:r>
              <a:rPr lang="uk-UA">
                <a:latin typeface="Courier New" panose="02070309020205020404" charset="0"/>
                <a:cs typeface="Courier New" panose="02070309020205020404" charset="0"/>
                <a:sym typeface="+mn-ea"/>
              </a:rPr>
              <a:t>надає </a:t>
            </a:r>
            <a:r>
              <a:rPr>
                <a:latin typeface="Courier New" panose="02070309020205020404" charset="0"/>
                <a:cs typeface="Courier New" panose="02070309020205020404" charset="0"/>
                <a:sym typeface="+mn-ea"/>
              </a:rPr>
              <a:t>зручні методи для маніпулювання рядками та стовпцями у табличних даних, включаючи додавання, видалення, застосування функцій тощо.</a:t>
            </a:r>
          </a:p>
          <a:p>
            <a:pPr marL="0" lvl="0" indent="0" algn="l" rtl="0">
              <a:spcBef>
                <a:spcPts val="0"/>
              </a:spcBef>
              <a:spcAft>
                <a:spcPts val="0"/>
              </a:spcAft>
              <a:buNone/>
            </a:pPr>
            <a:endParaRPr>
              <a:latin typeface="Courier New" panose="02070309020205020404" charset="0"/>
              <a:cs typeface="Courier New" panose="02070309020205020404" charset="0"/>
              <a:sym typeface="+mn-ea"/>
            </a:endParaRPr>
          </a:p>
        </p:txBody>
      </p:sp>
      <p:sp>
        <p:nvSpPr>
          <p:cNvPr id="7" name="Google Shape;614;p40"/>
          <p:cNvSpPr txBox="1"/>
          <p:nvPr/>
        </p:nvSpPr>
        <p:spPr>
          <a:xfrm>
            <a:off x="1983740" y="3458210"/>
            <a:ext cx="1175385" cy="423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l" rtl="0">
              <a:spcBef>
                <a:spcPts val="0"/>
              </a:spcBef>
              <a:spcAft>
                <a:spcPts val="0"/>
              </a:spcAft>
              <a:buNone/>
            </a:pPr>
            <a:r>
              <a:rPr lang="uk-UA">
                <a:latin typeface="Courier New" panose="02070309020205020404" charset="0"/>
                <a:cs typeface="Courier New" panose="02070309020205020404" charset="0"/>
                <a:sym typeface="+mn-ea"/>
              </a:rPr>
              <a:t>приклад</a:t>
            </a:r>
            <a:r>
              <a:rPr lang="en-US" altLang="uk-UA">
                <a:latin typeface="Courier New" panose="02070309020205020404" charset="0"/>
                <a:cs typeface="Courier New" panose="02070309020205020404" charset="0"/>
                <a:sym typeface="+mn-ea"/>
              </a:rPr>
              <a:t> а</a:t>
            </a:r>
          </a:p>
        </p:txBody>
      </p:sp>
      <p:sp>
        <p:nvSpPr>
          <p:cNvPr id="4" name="Google Shape;614;p40"/>
          <p:cNvSpPr txBox="1"/>
          <p:nvPr/>
        </p:nvSpPr>
        <p:spPr>
          <a:xfrm>
            <a:off x="4625975" y="3946525"/>
            <a:ext cx="4264660" cy="9702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l" rtl="0">
              <a:spcBef>
                <a:spcPts val="0"/>
              </a:spcBef>
              <a:spcAft>
                <a:spcPts val="0"/>
              </a:spcAft>
              <a:buNone/>
            </a:pPr>
            <a:r>
              <a:rPr>
                <a:latin typeface="Courier New" panose="02070309020205020404" charset="0"/>
                <a:cs typeface="Courier New" panose="02070309020205020404" charset="0"/>
                <a:sym typeface="+mn-ea"/>
              </a:rPr>
              <a:t>Pandas надає потужні інструменти для злиття та об'єднання різних наборів табличних даних, що є важливим етапом в аналізі даних.</a:t>
            </a:r>
          </a:p>
          <a:p>
            <a:pPr marL="0" lvl="0" indent="0" algn="l" rtl="0">
              <a:spcBef>
                <a:spcPts val="0"/>
              </a:spcBef>
              <a:spcAft>
                <a:spcPts val="0"/>
              </a:spcAft>
              <a:buNone/>
            </a:pPr>
            <a:endParaRPr>
              <a:latin typeface="Courier New" panose="02070309020205020404" charset="0"/>
              <a:cs typeface="Courier New" panose="02070309020205020404" charset="0"/>
              <a:sym typeface="+mn-ea"/>
            </a:endParaRPr>
          </a:p>
        </p:txBody>
      </p:sp>
      <p:sp>
        <p:nvSpPr>
          <p:cNvPr id="5" name="Google Shape;614;p40"/>
          <p:cNvSpPr txBox="1"/>
          <p:nvPr/>
        </p:nvSpPr>
        <p:spPr>
          <a:xfrm>
            <a:off x="5922645" y="3458210"/>
            <a:ext cx="1249045" cy="423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l" rtl="0">
              <a:spcBef>
                <a:spcPts val="0"/>
              </a:spcBef>
              <a:spcAft>
                <a:spcPts val="0"/>
              </a:spcAft>
              <a:buNone/>
            </a:pPr>
            <a:r>
              <a:rPr lang="uk-UA">
                <a:latin typeface="Courier New" panose="02070309020205020404" charset="0"/>
                <a:cs typeface="Courier New" panose="02070309020205020404" charset="0"/>
                <a:sym typeface="+mn-ea"/>
              </a:rPr>
              <a:t>приклад</a:t>
            </a:r>
            <a:r>
              <a:rPr lang="en-US" altLang="uk-UA">
                <a:latin typeface="Courier New" panose="02070309020205020404" charset="0"/>
                <a:cs typeface="Courier New" panose="02070309020205020404" charset="0"/>
                <a:sym typeface="+mn-ea"/>
              </a:rPr>
              <a:t> б</a:t>
            </a:r>
          </a:p>
        </p:txBody>
      </p:sp>
      <p:pic>
        <p:nvPicPr>
          <p:cNvPr id="2" name="Изображение 0"/>
          <p:cNvPicPr>
            <a:picLocks noChangeAspect="1"/>
          </p:cNvPicPr>
          <p:nvPr/>
        </p:nvPicPr>
        <p:blipFill>
          <a:blip r:embed="rId3"/>
          <a:stretch>
            <a:fillRect/>
          </a:stretch>
        </p:blipFill>
        <p:spPr>
          <a:xfrm>
            <a:off x="715645" y="1735455"/>
            <a:ext cx="3735705" cy="1657350"/>
          </a:xfrm>
          <a:prstGeom prst="rect">
            <a:avLst/>
          </a:prstGeom>
        </p:spPr>
      </p:pic>
      <p:pic>
        <p:nvPicPr>
          <p:cNvPr id="8" name="Изображение 7"/>
          <p:cNvPicPr>
            <a:picLocks noChangeAspect="1"/>
          </p:cNvPicPr>
          <p:nvPr/>
        </p:nvPicPr>
        <p:blipFill>
          <a:blip r:embed="rId4"/>
          <a:stretch>
            <a:fillRect/>
          </a:stretch>
        </p:blipFill>
        <p:spPr>
          <a:xfrm>
            <a:off x="4725670" y="1736090"/>
            <a:ext cx="3798570" cy="1657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90" y="445135"/>
            <a:ext cx="7703820" cy="9683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2400">
                <a:latin typeface="Courier New" panose="02070309020205020404" charset="0"/>
                <a:cs typeface="Courier New" panose="02070309020205020404" charset="0"/>
                <a:sym typeface="+mn-ea"/>
              </a:rPr>
              <a:t>Групування та агрегація даних</a:t>
            </a:r>
            <a:r>
              <a:rPr lang="en-US" sz="2400">
                <a:latin typeface="Courier New" panose="02070309020205020404" charset="0"/>
                <a:cs typeface="Courier New" panose="02070309020205020404" charset="0"/>
                <a:sym typeface="+mn-ea"/>
              </a:rPr>
              <a:t>, </a:t>
            </a:r>
            <a:r>
              <a:rPr lang="uk-UA" altLang="en-US" sz="2400">
                <a:latin typeface="Courier New" panose="02070309020205020404" charset="0"/>
                <a:cs typeface="Courier New" panose="02070309020205020404" charset="0"/>
                <a:sym typeface="+mn-ea"/>
              </a:rPr>
              <a:t>р</a:t>
            </a:r>
            <a:r>
              <a:rPr lang="en-US" sz="2400">
                <a:latin typeface="Courier New" panose="02070309020205020404" charset="0"/>
                <a:cs typeface="Courier New" panose="02070309020205020404" charset="0"/>
                <a:sym typeface="+mn-ea"/>
              </a:rPr>
              <a:t>обота з часовими рядами</a:t>
            </a:r>
          </a:p>
        </p:txBody>
      </p:sp>
      <p:sp>
        <p:nvSpPr>
          <p:cNvPr id="6" name="Google Shape;614;p40"/>
          <p:cNvSpPr txBox="1">
            <a:spLocks noGrp="1"/>
          </p:cNvSpPr>
          <p:nvPr>
            <p:ph type="subTitle" idx="2"/>
          </p:nvPr>
        </p:nvSpPr>
        <p:spPr>
          <a:xfrm>
            <a:off x="530860" y="3946525"/>
            <a:ext cx="4041140" cy="1196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a:latin typeface="Courier New" panose="02070309020205020404" charset="0"/>
                <a:cs typeface="Courier New" panose="02070309020205020404" charset="0"/>
                <a:sym typeface="+mn-ea"/>
              </a:rPr>
              <a:t>Pandas </a:t>
            </a:r>
            <a:r>
              <a:rPr dirty="0" err="1">
                <a:latin typeface="Courier New" panose="02070309020205020404" charset="0"/>
                <a:cs typeface="Courier New" panose="02070309020205020404" charset="0"/>
                <a:sym typeface="+mn-ea"/>
              </a:rPr>
              <a:t>дозволяє</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легко</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групувати</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дані</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за</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одним</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або</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декількома</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стовпцями</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та</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застосовувати</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різні</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агрегуючі</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функції</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такі</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як</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сума</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середнє</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максимум</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тощо</a:t>
            </a:r>
            <a:r>
              <a:rPr dirty="0">
                <a:latin typeface="Courier New" panose="02070309020205020404" charset="0"/>
                <a:cs typeface="Courier New" panose="02070309020205020404" charset="0"/>
                <a:sym typeface="+mn-ea"/>
              </a:rPr>
              <a:t>.</a:t>
            </a:r>
          </a:p>
          <a:p>
            <a:pPr marL="0" lvl="0" indent="0" algn="l" rtl="0">
              <a:spcBef>
                <a:spcPts val="0"/>
              </a:spcBef>
              <a:spcAft>
                <a:spcPts val="0"/>
              </a:spcAft>
              <a:buNone/>
            </a:pPr>
            <a:endParaRPr dirty="0">
              <a:latin typeface="Courier New" panose="02070309020205020404" charset="0"/>
              <a:cs typeface="Courier New" panose="02070309020205020404" charset="0"/>
              <a:sym typeface="+mn-ea"/>
            </a:endParaRPr>
          </a:p>
          <a:p>
            <a:pPr marL="0" lvl="0" indent="0" algn="l" rtl="0">
              <a:spcBef>
                <a:spcPts val="0"/>
              </a:spcBef>
              <a:spcAft>
                <a:spcPts val="0"/>
              </a:spcAft>
              <a:buNone/>
            </a:pPr>
            <a:endParaRPr dirty="0">
              <a:latin typeface="Courier New" panose="02070309020205020404" charset="0"/>
              <a:cs typeface="Courier New" panose="02070309020205020404" charset="0"/>
              <a:sym typeface="+mn-ea"/>
            </a:endParaRPr>
          </a:p>
        </p:txBody>
      </p:sp>
      <p:sp>
        <p:nvSpPr>
          <p:cNvPr id="7" name="Google Shape;614;p40"/>
          <p:cNvSpPr txBox="1"/>
          <p:nvPr/>
        </p:nvSpPr>
        <p:spPr>
          <a:xfrm>
            <a:off x="1355725" y="2015490"/>
            <a:ext cx="1211580" cy="423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l" rtl="0">
              <a:spcBef>
                <a:spcPts val="0"/>
              </a:spcBef>
              <a:spcAft>
                <a:spcPts val="0"/>
              </a:spcAft>
              <a:buNone/>
            </a:pPr>
            <a:r>
              <a:rPr lang="uk-UA">
                <a:latin typeface="Courier New" panose="02070309020205020404" charset="0"/>
                <a:cs typeface="Courier New" panose="02070309020205020404" charset="0"/>
                <a:sym typeface="+mn-ea"/>
              </a:rPr>
              <a:t>приклад</a:t>
            </a:r>
            <a:r>
              <a:rPr lang="en-US" altLang="uk-UA">
                <a:latin typeface="Courier New" panose="02070309020205020404" charset="0"/>
                <a:cs typeface="Courier New" panose="02070309020205020404" charset="0"/>
                <a:sym typeface="+mn-ea"/>
              </a:rPr>
              <a:t> а</a:t>
            </a:r>
          </a:p>
        </p:txBody>
      </p:sp>
      <p:sp>
        <p:nvSpPr>
          <p:cNvPr id="4" name="Google Shape;614;p40"/>
          <p:cNvSpPr txBox="1"/>
          <p:nvPr/>
        </p:nvSpPr>
        <p:spPr>
          <a:xfrm>
            <a:off x="4625975" y="3946525"/>
            <a:ext cx="4264660" cy="9702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l" rtl="0">
              <a:spcBef>
                <a:spcPts val="0"/>
              </a:spcBef>
              <a:spcAft>
                <a:spcPts val="0"/>
              </a:spcAft>
              <a:buNone/>
            </a:pPr>
            <a:r>
              <a:rPr dirty="0">
                <a:latin typeface="Courier New" panose="02070309020205020404" charset="0"/>
                <a:cs typeface="Courier New" panose="02070309020205020404" charset="0"/>
                <a:sym typeface="+mn-ea"/>
              </a:rPr>
              <a:t>Pandas </a:t>
            </a:r>
            <a:r>
              <a:rPr dirty="0" err="1">
                <a:latin typeface="Courier New" panose="02070309020205020404" charset="0"/>
                <a:cs typeface="Courier New" panose="02070309020205020404" charset="0"/>
                <a:sym typeface="+mn-ea"/>
              </a:rPr>
              <a:t>має</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вбудовану</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підтримку</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часових</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рядів</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що</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робить</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її</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ідеальним</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вибором</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для</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аналізу</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часових</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даних</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таких</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як</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фінансові</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дані</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метеорологічні</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дані</a:t>
            </a:r>
            <a:r>
              <a:rPr dirty="0">
                <a:latin typeface="Courier New" panose="02070309020205020404" charset="0"/>
                <a:cs typeface="Courier New" panose="02070309020205020404" charset="0"/>
                <a:sym typeface="+mn-ea"/>
              </a:rPr>
              <a:t> </a:t>
            </a:r>
            <a:r>
              <a:rPr dirty="0" err="1">
                <a:latin typeface="Courier New" panose="02070309020205020404" charset="0"/>
                <a:cs typeface="Courier New" panose="02070309020205020404" charset="0"/>
                <a:sym typeface="+mn-ea"/>
              </a:rPr>
              <a:t>тощо</a:t>
            </a:r>
            <a:r>
              <a:rPr dirty="0">
                <a:latin typeface="Courier New" panose="02070309020205020404" charset="0"/>
                <a:cs typeface="Courier New" panose="02070309020205020404" charset="0"/>
                <a:sym typeface="+mn-ea"/>
              </a:rPr>
              <a:t>.</a:t>
            </a:r>
          </a:p>
        </p:txBody>
      </p:sp>
      <p:sp>
        <p:nvSpPr>
          <p:cNvPr id="5" name="Google Shape;614;p40"/>
          <p:cNvSpPr txBox="1"/>
          <p:nvPr/>
        </p:nvSpPr>
        <p:spPr>
          <a:xfrm>
            <a:off x="1355725" y="2571750"/>
            <a:ext cx="1160780" cy="423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l" rtl="0">
              <a:spcBef>
                <a:spcPts val="0"/>
              </a:spcBef>
              <a:spcAft>
                <a:spcPts val="0"/>
              </a:spcAft>
              <a:buNone/>
            </a:pPr>
            <a:r>
              <a:rPr lang="uk-UA">
                <a:latin typeface="Courier New" panose="02070309020205020404" charset="0"/>
                <a:cs typeface="Courier New" panose="02070309020205020404" charset="0"/>
                <a:sym typeface="+mn-ea"/>
              </a:rPr>
              <a:t>приклад</a:t>
            </a:r>
            <a:r>
              <a:rPr lang="en-US" altLang="uk-UA">
                <a:latin typeface="Courier New" panose="02070309020205020404" charset="0"/>
                <a:cs typeface="Courier New" panose="02070309020205020404" charset="0"/>
                <a:sym typeface="+mn-ea"/>
              </a:rPr>
              <a:t> б</a:t>
            </a:r>
          </a:p>
        </p:txBody>
      </p:sp>
      <p:pic>
        <p:nvPicPr>
          <p:cNvPr id="2" name="Изображение 0"/>
          <p:cNvPicPr>
            <a:picLocks noChangeAspect="1"/>
          </p:cNvPicPr>
          <p:nvPr/>
        </p:nvPicPr>
        <p:blipFill>
          <a:blip r:embed="rId3"/>
          <a:stretch>
            <a:fillRect/>
          </a:stretch>
        </p:blipFill>
        <p:spPr>
          <a:xfrm>
            <a:off x="2468880" y="1455420"/>
            <a:ext cx="5052060" cy="22326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2400">
                <a:latin typeface="Courier New" panose="02070309020205020404" charset="0"/>
                <a:cs typeface="Courier New" panose="02070309020205020404" charset="0"/>
                <a:sym typeface="+mn-ea"/>
              </a:rPr>
              <a:t>Зручність використання</a:t>
            </a:r>
            <a:endParaRPr lang="ru-RU" altLang="en-US" sz="2400">
              <a:latin typeface="Courier New" panose="02070309020205020404" charset="0"/>
              <a:cs typeface="Courier New" panose="02070309020205020404" charset="0"/>
              <a:sym typeface="+mn-ea"/>
            </a:endParaRPr>
          </a:p>
        </p:txBody>
      </p:sp>
      <p:sp>
        <p:nvSpPr>
          <p:cNvPr id="614" name="Google Shape;614;p40"/>
          <p:cNvSpPr txBox="1">
            <a:spLocks noGrp="1"/>
          </p:cNvSpPr>
          <p:nvPr>
            <p:ph type="subTitle" idx="2"/>
          </p:nvPr>
        </p:nvSpPr>
        <p:spPr>
          <a:xfrm>
            <a:off x="4572000" y="1381125"/>
            <a:ext cx="3900805" cy="355536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a:latin typeface="Courier New" panose="02070309020205020404" charset="0"/>
              <a:cs typeface="Courier New" panose="02070309020205020404" charset="0"/>
              <a:sym typeface="+mn-ea"/>
            </a:endParaRPr>
          </a:p>
          <a:p>
            <a:pPr marL="285750" lvl="0" indent="-285750" algn="l" rtl="0">
              <a:spcBef>
                <a:spcPts val="0"/>
              </a:spcBef>
              <a:spcAft>
                <a:spcPts val="0"/>
              </a:spcAft>
              <a:buFont typeface="Arial" panose="020B0604020202020204" pitchFamily="34" charset="0"/>
              <a:buChar char="•"/>
            </a:pPr>
            <a:r>
              <a:rPr b="1">
                <a:latin typeface="Courier New" panose="02070309020205020404" charset="0"/>
                <a:cs typeface="Courier New" panose="02070309020205020404" charset="0"/>
                <a:sym typeface="+mn-ea"/>
              </a:rPr>
              <a:t>NumPy </a:t>
            </a:r>
            <a:r>
              <a:rPr>
                <a:latin typeface="Courier New" panose="02070309020205020404" charset="0"/>
                <a:cs typeface="Courier New" panose="02070309020205020404" charset="0"/>
                <a:sym typeface="+mn-ea"/>
              </a:rPr>
              <a:t>забезпечує простий і зрозумілий синтаксис для роботи з масивами, але може бути менш гнучким для роботи з різними типами даних.</a:t>
            </a:r>
          </a:p>
          <a:p>
            <a:pPr marL="0" lvl="0" indent="0" algn="l" rtl="0">
              <a:spcBef>
                <a:spcPts val="0"/>
              </a:spcBef>
              <a:spcAft>
                <a:spcPts val="0"/>
              </a:spcAft>
              <a:buFont typeface="Arial" panose="020B0604020202020204" pitchFamily="34" charset="0"/>
            </a:pPr>
            <a:endParaRPr>
              <a:latin typeface="Courier New" panose="02070309020205020404" charset="0"/>
              <a:cs typeface="Courier New" panose="02070309020205020404" charset="0"/>
              <a:sym typeface="+mn-ea"/>
            </a:endParaRPr>
          </a:p>
          <a:p>
            <a:pPr marL="285750" lvl="0" indent="-285750" algn="l" rtl="0">
              <a:spcBef>
                <a:spcPts val="0"/>
              </a:spcBef>
              <a:spcAft>
                <a:spcPts val="0"/>
              </a:spcAft>
              <a:buFont typeface="Arial" panose="020B0604020202020204" pitchFamily="34" charset="0"/>
              <a:buChar char="•"/>
            </a:pPr>
            <a:r>
              <a:rPr b="1">
                <a:latin typeface="Courier New" panose="02070309020205020404" charset="0"/>
                <a:cs typeface="Courier New" panose="02070309020205020404" charset="0"/>
                <a:sym typeface="+mn-ea"/>
              </a:rPr>
              <a:t>Pandas </a:t>
            </a:r>
            <a:r>
              <a:rPr>
                <a:latin typeface="Courier New" panose="02070309020205020404" charset="0"/>
                <a:cs typeface="Courier New" panose="02070309020205020404" charset="0"/>
                <a:sym typeface="+mn-ea"/>
              </a:rPr>
              <a:t>пропонує більш гнучкий і зручний спосіб роботи з табличними даними, включаючи індексацію за мітками, обробку пропущених значень, роботу з часовими рядами тощо.</a:t>
            </a:r>
          </a:p>
        </p:txBody>
      </p:sp>
      <p:sp>
        <p:nvSpPr>
          <p:cNvPr id="2" name="Google Shape;614;p40"/>
          <p:cNvSpPr txBox="1"/>
          <p:nvPr/>
        </p:nvSpPr>
        <p:spPr>
          <a:xfrm>
            <a:off x="1152525" y="4732655"/>
            <a:ext cx="2717165" cy="4108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ctr" rtl="0">
              <a:spcBef>
                <a:spcPts val="0"/>
              </a:spcBef>
              <a:spcAft>
                <a:spcPts val="0"/>
              </a:spcAft>
              <a:buNone/>
            </a:pPr>
            <a:r>
              <a:rPr lang="uk-UA">
                <a:latin typeface="Courier New" panose="02070309020205020404" charset="0"/>
                <a:cs typeface="Courier New" panose="02070309020205020404" charset="0"/>
                <a:sym typeface="+mn-ea"/>
              </a:rPr>
              <a:t>приклад</a:t>
            </a:r>
          </a:p>
        </p:txBody>
      </p:sp>
      <p:pic>
        <p:nvPicPr>
          <p:cNvPr id="3" name="Изображение 2"/>
          <p:cNvPicPr>
            <a:picLocks noChangeAspect="1"/>
          </p:cNvPicPr>
          <p:nvPr/>
        </p:nvPicPr>
        <p:blipFill>
          <a:blip r:embed="rId3"/>
          <a:stretch>
            <a:fillRect/>
          </a:stretch>
        </p:blipFill>
        <p:spPr>
          <a:xfrm>
            <a:off x="1224915" y="1111885"/>
            <a:ext cx="2696210" cy="36283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altLang="en-US" sz="2400">
                <a:latin typeface="Courier New" panose="02070309020205020404" charset="0"/>
                <a:cs typeface="Courier New" panose="02070309020205020404" charset="0"/>
                <a:sym typeface="+mn-ea"/>
              </a:rPr>
              <a:t>Продуктивність</a:t>
            </a:r>
            <a:r>
              <a:rPr lang="en-US" altLang="ru-RU" sz="2400">
                <a:latin typeface="Courier New" panose="02070309020205020404" charset="0"/>
                <a:cs typeface="Courier New" panose="02070309020205020404" charset="0"/>
                <a:sym typeface="+mn-ea"/>
              </a:rPr>
              <a:t> (numpy)</a:t>
            </a:r>
          </a:p>
        </p:txBody>
      </p:sp>
      <p:sp>
        <p:nvSpPr>
          <p:cNvPr id="614" name="Google Shape;614;p40"/>
          <p:cNvSpPr txBox="1">
            <a:spLocks noGrp="1"/>
          </p:cNvSpPr>
          <p:nvPr>
            <p:ph type="subTitle" idx="2"/>
          </p:nvPr>
        </p:nvSpPr>
        <p:spPr>
          <a:xfrm>
            <a:off x="1142365" y="1390650"/>
            <a:ext cx="3900805" cy="355536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b="1">
                <a:latin typeface="Courier New" panose="02070309020205020404" charset="0"/>
                <a:cs typeface="Courier New" panose="02070309020205020404" charset="0"/>
                <a:sym typeface="+mn-ea"/>
              </a:rPr>
              <a:t>NumPy</a:t>
            </a:r>
            <a:r>
              <a:rPr>
                <a:latin typeface="Courier New" panose="02070309020205020404" charset="0"/>
                <a:cs typeface="Courier New" panose="02070309020205020404" charset="0"/>
                <a:sym typeface="+mn-ea"/>
              </a:rPr>
              <a:t> забезпечує високу продуктивність завдяки оптимізованим функціям, написаним на C/Fortran, та можливості векторизованих операцій над масивами.</a:t>
            </a:r>
          </a:p>
          <a:p>
            <a:pPr marL="285750" lvl="0" indent="-285750" algn="l" rtl="0">
              <a:spcBef>
                <a:spcPts val="0"/>
              </a:spcBef>
              <a:spcAft>
                <a:spcPts val="0"/>
              </a:spcAft>
              <a:buFont typeface="Arial" panose="020B0604020202020204" pitchFamily="34" charset="0"/>
              <a:buChar char="•"/>
            </a:pPr>
            <a:endParaRPr>
              <a:latin typeface="Courier New" panose="02070309020205020404" charset="0"/>
              <a:cs typeface="Courier New" panose="02070309020205020404" charset="0"/>
              <a:sym typeface="+mn-ea"/>
            </a:endParaRPr>
          </a:p>
          <a:p>
            <a:pPr marL="285750" lvl="0" indent="-285750" algn="l" rtl="0">
              <a:spcBef>
                <a:spcPts val="0"/>
              </a:spcBef>
              <a:spcAft>
                <a:spcPts val="0"/>
              </a:spcAft>
              <a:buFont typeface="Arial" panose="020B0604020202020204" pitchFamily="34" charset="0"/>
              <a:buChar char="•"/>
            </a:pPr>
            <a:r>
              <a:rPr b="1">
                <a:latin typeface="Courier New" panose="02070309020205020404" charset="0"/>
                <a:cs typeface="Courier New" panose="02070309020205020404" charset="0"/>
                <a:sym typeface="+mn-ea"/>
              </a:rPr>
              <a:t>Pandas</a:t>
            </a:r>
            <a:r>
              <a:rPr>
                <a:latin typeface="Courier New" panose="02070309020205020404" charset="0"/>
                <a:cs typeface="Courier New" panose="02070309020205020404" charset="0"/>
                <a:sym typeface="+mn-ea"/>
              </a:rPr>
              <a:t> також забезпечує високу продуктивність для багатьох операцій, але може бути повільнішим, ніж NumPy для деяких обчислень через додаткові функції та більш складні структури даних.</a:t>
            </a:r>
          </a:p>
          <a:p>
            <a:pPr marL="285750" lvl="0" indent="-285750" algn="l" rtl="0">
              <a:spcBef>
                <a:spcPts val="0"/>
              </a:spcBef>
              <a:spcAft>
                <a:spcPts val="0"/>
              </a:spcAft>
              <a:buFont typeface="Arial" panose="020B0604020202020204" pitchFamily="34" charset="0"/>
              <a:buChar char="•"/>
            </a:pPr>
            <a:endParaRPr>
              <a:latin typeface="Courier New" panose="02070309020205020404" charset="0"/>
              <a:cs typeface="Courier New" panose="02070309020205020404" charset="0"/>
              <a:sym typeface="+mn-ea"/>
            </a:endParaRPr>
          </a:p>
        </p:txBody>
      </p:sp>
      <p:pic>
        <p:nvPicPr>
          <p:cNvPr id="3" name="Изображение 2"/>
          <p:cNvPicPr>
            <a:picLocks noChangeAspect="1"/>
          </p:cNvPicPr>
          <p:nvPr/>
        </p:nvPicPr>
        <p:blipFill>
          <a:blip r:embed="rId3"/>
          <a:stretch>
            <a:fillRect/>
          </a:stretch>
        </p:blipFill>
        <p:spPr>
          <a:xfrm>
            <a:off x="5648325" y="1111885"/>
            <a:ext cx="2571115" cy="3415030"/>
          </a:xfrm>
          <a:prstGeom prst="rect">
            <a:avLst/>
          </a:prstGeom>
        </p:spPr>
      </p:pic>
      <p:sp>
        <p:nvSpPr>
          <p:cNvPr id="2" name="Google Shape;614;p40"/>
          <p:cNvSpPr txBox="1"/>
          <p:nvPr/>
        </p:nvSpPr>
        <p:spPr>
          <a:xfrm>
            <a:off x="5575300" y="4587875"/>
            <a:ext cx="2717165" cy="5092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ctr" rtl="0">
              <a:spcBef>
                <a:spcPts val="0"/>
              </a:spcBef>
              <a:spcAft>
                <a:spcPts val="0"/>
              </a:spcAft>
              <a:buNone/>
            </a:pPr>
            <a:r>
              <a:rPr lang="uk-UA">
                <a:latin typeface="Courier New" panose="02070309020205020404" charset="0"/>
                <a:cs typeface="Courier New" panose="02070309020205020404" charset="0"/>
                <a:sym typeface="+mn-ea"/>
              </a:rPr>
              <a:t>приклад</a:t>
            </a:r>
            <a:r>
              <a:rPr lang="en-US" altLang="uk-UA">
                <a:latin typeface="Courier New" panose="02070309020205020404" charset="0"/>
                <a:cs typeface="Courier New" panose="02070309020205020404" charset="0"/>
                <a:sym typeface="+mn-ea"/>
              </a:rPr>
              <a:t> </a:t>
            </a:r>
            <a:r>
              <a:rPr lang="uk-UA" altLang="uk-UA">
                <a:latin typeface="Courier New" panose="02070309020205020404" charset="0"/>
                <a:cs typeface="Courier New" panose="02070309020205020404" charset="0"/>
                <a:sym typeface="+mn-ea"/>
              </a:rPr>
              <a:t>коли </a:t>
            </a:r>
            <a:r>
              <a:rPr lang="en-US" altLang="uk-UA">
                <a:latin typeface="Courier New" panose="02070309020205020404" charset="0"/>
                <a:cs typeface="Courier New" panose="02070309020205020404" charset="0"/>
                <a:sym typeface="+mn-ea"/>
              </a:rPr>
              <a:t>numpy&gt;</a:t>
            </a:r>
            <a:r>
              <a:rPr lang="uk-UA">
                <a:latin typeface="Courier New" panose="02070309020205020404" charset="0"/>
                <a:cs typeface="Courier New" panose="02070309020205020404" charset="0"/>
                <a:sym typeface="+mn-ea"/>
              </a:rPr>
              <a:t> </a:t>
            </a:r>
            <a:endParaRPr lang="en-US">
              <a:latin typeface="Courier New" panose="02070309020205020404" charset="0"/>
              <a:cs typeface="Courier New" panose="02070309020205020404" charset="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altLang="en-US" sz="2400">
                <a:latin typeface="Courier New" panose="02070309020205020404" charset="0"/>
                <a:cs typeface="Courier New" panose="02070309020205020404" charset="0"/>
                <a:sym typeface="+mn-ea"/>
              </a:rPr>
              <a:t>Продуктивність</a:t>
            </a:r>
            <a:r>
              <a:rPr lang="uk-UA" altLang="ru-RU" sz="2400">
                <a:latin typeface="Courier New" panose="02070309020205020404" charset="0"/>
                <a:cs typeface="Courier New" panose="02070309020205020404" charset="0"/>
                <a:sym typeface="+mn-ea"/>
              </a:rPr>
              <a:t> (</a:t>
            </a:r>
            <a:r>
              <a:rPr lang="en-US" altLang="ru-RU" sz="2400">
                <a:latin typeface="Courier New" panose="02070309020205020404" charset="0"/>
                <a:cs typeface="Courier New" panose="02070309020205020404" charset="0"/>
                <a:sym typeface="+mn-ea"/>
              </a:rPr>
              <a:t>pandas)</a:t>
            </a:r>
          </a:p>
        </p:txBody>
      </p:sp>
      <p:sp>
        <p:nvSpPr>
          <p:cNvPr id="2" name="Google Shape;614;p40"/>
          <p:cNvSpPr txBox="1"/>
          <p:nvPr/>
        </p:nvSpPr>
        <p:spPr>
          <a:xfrm>
            <a:off x="3213100" y="4526915"/>
            <a:ext cx="2717165" cy="4108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lvl="0" indent="0" algn="ctr" rtl="0">
              <a:spcBef>
                <a:spcPts val="0"/>
              </a:spcBef>
              <a:spcAft>
                <a:spcPts val="0"/>
              </a:spcAft>
              <a:buNone/>
            </a:pPr>
            <a:r>
              <a:rPr lang="uk-UA">
                <a:latin typeface="Courier New" panose="02070309020205020404" charset="0"/>
                <a:cs typeface="Courier New" panose="02070309020205020404" charset="0"/>
                <a:sym typeface="+mn-ea"/>
              </a:rPr>
              <a:t>приклад</a:t>
            </a:r>
            <a:r>
              <a:rPr lang="en-US" altLang="uk-UA">
                <a:latin typeface="Courier New" panose="02070309020205020404" charset="0"/>
                <a:cs typeface="Courier New" panose="02070309020205020404" charset="0"/>
                <a:sym typeface="+mn-ea"/>
              </a:rPr>
              <a:t> </a:t>
            </a:r>
            <a:r>
              <a:rPr lang="uk-UA" altLang="en-US">
                <a:latin typeface="Courier New" panose="02070309020205020404" charset="0"/>
                <a:cs typeface="Courier New" panose="02070309020205020404" charset="0"/>
                <a:sym typeface="+mn-ea"/>
              </a:rPr>
              <a:t>коли </a:t>
            </a:r>
            <a:r>
              <a:rPr lang="en-US" altLang="uk-UA">
                <a:latin typeface="Courier New" panose="02070309020205020404" charset="0"/>
                <a:cs typeface="Courier New" panose="02070309020205020404" charset="0"/>
                <a:sym typeface="+mn-ea"/>
              </a:rPr>
              <a:t>pandas&gt;</a:t>
            </a:r>
            <a:endParaRPr lang="uk-UA" altLang="uk-UA">
              <a:latin typeface="Courier New" panose="02070309020205020404" charset="0"/>
              <a:cs typeface="Courier New" panose="02070309020205020404" charset="0"/>
              <a:sym typeface="+mn-ea"/>
            </a:endParaRPr>
          </a:p>
        </p:txBody>
      </p:sp>
      <p:pic>
        <p:nvPicPr>
          <p:cNvPr id="3" name="Изображение 2"/>
          <p:cNvPicPr>
            <a:picLocks noChangeAspect="1"/>
          </p:cNvPicPr>
          <p:nvPr/>
        </p:nvPicPr>
        <p:blipFill>
          <a:blip r:embed="rId3"/>
          <a:stretch>
            <a:fillRect/>
          </a:stretch>
        </p:blipFill>
        <p:spPr>
          <a:xfrm>
            <a:off x="902335" y="1435735"/>
            <a:ext cx="3086100" cy="3041015"/>
          </a:xfrm>
          <a:prstGeom prst="rect">
            <a:avLst/>
          </a:prstGeom>
        </p:spPr>
      </p:pic>
      <p:pic>
        <p:nvPicPr>
          <p:cNvPr id="5" name="Изображение 4"/>
          <p:cNvPicPr>
            <a:picLocks noChangeAspect="1"/>
          </p:cNvPicPr>
          <p:nvPr/>
        </p:nvPicPr>
        <p:blipFill>
          <a:blip r:embed="rId4"/>
          <a:stretch>
            <a:fillRect/>
          </a:stretch>
        </p:blipFill>
        <p:spPr>
          <a:xfrm>
            <a:off x="3988435" y="1440815"/>
            <a:ext cx="4579620" cy="30143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59"/>
          <p:cNvSpPr txBox="1">
            <a:spLocks noGrp="1"/>
          </p:cNvSpPr>
          <p:nvPr>
            <p:ph type="title"/>
          </p:nvPr>
        </p:nvSpPr>
        <p:spPr>
          <a:xfrm>
            <a:off x="720000" y="24232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a:t>УЗАГАЛЬНЮЮЧА ТАБЛИЦЯ</a:t>
            </a:r>
          </a:p>
        </p:txBody>
      </p:sp>
      <p:graphicFrame>
        <p:nvGraphicFramePr>
          <p:cNvPr id="1103" name="Google Shape;1103;p59"/>
          <p:cNvGraphicFramePr/>
          <p:nvPr/>
        </p:nvGraphicFramePr>
        <p:xfrm>
          <a:off x="713250" y="875445"/>
          <a:ext cx="7717500" cy="3657540"/>
        </p:xfrm>
        <a:graphic>
          <a:graphicData uri="http://schemas.openxmlformats.org/drawingml/2006/table">
            <a:tbl>
              <a:tblPr>
                <a:noFill/>
                <a:tableStyleId>{03AA64EA-8D82-4B44-A711-0C7090E21FC1}</a:tableStyleId>
              </a:tblPr>
              <a:tblGrid>
                <a:gridCol w="2119875">
                  <a:extLst>
                    <a:ext uri="{9D8B030D-6E8A-4147-A177-3AD203B41FA5}">
                      <a16:colId xmlns:a16="http://schemas.microsoft.com/office/drawing/2014/main" val="20000"/>
                    </a:ext>
                  </a:extLst>
                </a:gridCol>
                <a:gridCol w="1865875">
                  <a:extLst>
                    <a:ext uri="{9D8B030D-6E8A-4147-A177-3AD203B41FA5}">
                      <a16:colId xmlns:a16="http://schemas.microsoft.com/office/drawing/2014/main" val="20001"/>
                    </a:ext>
                  </a:extLst>
                </a:gridCol>
                <a:gridCol w="2046850">
                  <a:extLst>
                    <a:ext uri="{9D8B030D-6E8A-4147-A177-3AD203B41FA5}">
                      <a16:colId xmlns:a16="http://schemas.microsoft.com/office/drawing/2014/main" val="20002"/>
                    </a:ext>
                  </a:extLst>
                </a:gridCol>
                <a:gridCol w="1684900">
                  <a:extLst>
                    <a:ext uri="{9D8B030D-6E8A-4147-A177-3AD203B41FA5}">
                      <a16:colId xmlns:a16="http://schemas.microsoft.com/office/drawing/2014/main" val="20003"/>
                    </a:ext>
                  </a:extLst>
                </a:gridCol>
              </a:tblGrid>
              <a:tr h="601980">
                <a:tc>
                  <a:txBody>
                    <a:bodyPr/>
                    <a:lstStyle/>
                    <a:p>
                      <a:pPr marL="0" lvl="0" indent="0" algn="ctr" rtl="0">
                        <a:spcBef>
                          <a:spcPts val="0"/>
                        </a:spcBef>
                        <a:spcAft>
                          <a:spcPts val="0"/>
                        </a:spcAft>
                        <a:buNone/>
                      </a:pPr>
                      <a:r>
                        <a:rPr lang="en-GB" b="0">
                          <a:solidFill>
                            <a:schemeClr val="dk1"/>
                          </a:solidFill>
                          <a:latin typeface="Unbounded"/>
                          <a:ea typeface="Unbounded"/>
                          <a:cs typeface="Unbounded"/>
                          <a:sym typeface="Unbounded"/>
                        </a:rPr>
                        <a:t>Pandas</a:t>
                      </a: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b="0">
                          <a:solidFill>
                            <a:schemeClr val="dk1"/>
                          </a:solidFill>
                          <a:latin typeface="Unbounded"/>
                          <a:ea typeface="Unbounded"/>
                          <a:cs typeface="Unbounded"/>
                          <a:sym typeface="Unbounded"/>
                        </a:rPr>
                        <a:t>NumPy</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400" b="1">
                          <a:solidFill>
                            <a:schemeClr val="dk1"/>
                          </a:solidFill>
                          <a:latin typeface="Unbounded"/>
                          <a:ea typeface="Unbounded"/>
                          <a:cs typeface="Unbounded"/>
                          <a:sym typeface="Unbounded"/>
                        </a:rPr>
                        <a:t>Pandas</a:t>
                      </a:r>
                      <a:endParaRPr b="1">
                        <a:solidFill>
                          <a:schemeClr val="dk1"/>
                        </a:solidFill>
                        <a:latin typeface="Unbounded"/>
                        <a:ea typeface="Unbounded"/>
                        <a:cs typeface="Unbounded"/>
                        <a:sym typeface="Unbounde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1400" b="1">
                          <a:solidFill>
                            <a:schemeClr val="dk1"/>
                          </a:solidFill>
                          <a:latin typeface="Unbounded"/>
                          <a:ea typeface="Unbounded"/>
                          <a:cs typeface="Unbounded"/>
                          <a:sym typeface="Unbounded"/>
                        </a:rPr>
                        <a:t>NumPy</a:t>
                      </a:r>
                      <a:endParaRPr b="1">
                        <a:solidFill>
                          <a:schemeClr val="dk1"/>
                        </a:solidFill>
                        <a:latin typeface="Unbounded"/>
                        <a:ea typeface="Unbounded"/>
                        <a:cs typeface="Unbounded"/>
                        <a:sym typeface="Unbounde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249680">
                <a:tc>
                  <a:txBody>
                    <a:bodyPr/>
                    <a:lstStyle/>
                    <a:p>
                      <a:pPr marL="0" lvl="0" indent="0" algn="ctr" rtl="0">
                        <a:spcBef>
                          <a:spcPts val="0"/>
                        </a:spcBef>
                        <a:spcAft>
                          <a:spcPts val="0"/>
                        </a:spcAft>
                        <a:buNone/>
                      </a:pPr>
                      <a:r>
                        <a:rPr lang="en-GB" sz="1200" b="0">
                          <a:solidFill>
                            <a:schemeClr val="dk1"/>
                          </a:solidFill>
                          <a:latin typeface="Courier New" panose="02070309020205020404" charset="0"/>
                          <a:ea typeface="Manjari" panose="02000503000000000000"/>
                          <a:cs typeface="Courier New" panose="02070309020205020404" charset="0"/>
                          <a:sym typeface="Manjari" panose="02000503000000000000"/>
                        </a:rPr>
                        <a:t>Коли нам потрібно працювати з табличними даними</a:t>
                      </a: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Коли нам </a:t>
                      </a:r>
                      <a:r>
                        <a:rPr lang="uk-UA" alt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треба </a:t>
                      </a: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працювати з числовими даними</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ru-RU" alt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Ма</a:t>
                      </a:r>
                      <a:r>
                        <a:rPr lang="uk-UA" alt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є </a:t>
                      </a:r>
                      <a:r>
                        <a:rPr lang="en-US" alt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2D </a:t>
                      </a: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об'єкт таблиці, який називається DataFrame.</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uk-UA" sz="1200">
                          <a:solidFill>
                            <a:schemeClr val="dk1"/>
                          </a:solidFill>
                          <a:latin typeface="Courier New" panose="02070309020205020404" charset="0"/>
                          <a:ea typeface="Manjari" panose="02000503000000000000"/>
                          <a:cs typeface="Courier New" panose="02070309020205020404" charset="0"/>
                          <a:sym typeface="Manjari" panose="02000503000000000000"/>
                        </a:rPr>
                        <a:t>М</a:t>
                      </a: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оже надавати багатовимірні масиви.</a:t>
                      </a:r>
                    </a:p>
                  </a:txBody>
                  <a:tcPr marL="91425" marR="91425" marT="91425" marB="91425" anchor="ctr">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01980">
                <a:tc>
                  <a:txBody>
                    <a:bodyPr/>
                    <a:lstStyle/>
                    <a:p>
                      <a:pPr marL="0" lvl="0" indent="0" algn="ctr" rtl="0">
                        <a:spcBef>
                          <a:spcPts val="0"/>
                        </a:spcBef>
                        <a:spcAft>
                          <a:spcPts val="0"/>
                        </a:spcAft>
                        <a:buNone/>
                      </a:pPr>
                      <a:r>
                        <a:rPr lang="en-GB" sz="1200" b="0">
                          <a:solidFill>
                            <a:schemeClr val="dk1"/>
                          </a:solidFill>
                          <a:latin typeface="Courier New" panose="02070309020205020404" charset="0"/>
                          <a:ea typeface="Manjari" panose="02000503000000000000"/>
                          <a:cs typeface="Courier New" panose="02070309020205020404" charset="0"/>
                          <a:sym typeface="Manjari" panose="02000503000000000000"/>
                        </a:rPr>
                        <a:t>Панди споживають більше пам'яті.</a:t>
                      </a: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Numpy ефективно використовує пам'ять.</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Індексація рядів Pandas відбувається дуже повільно порівняно з масивами Numpy.</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Індексація масивів Numpy відбувається дуже швидко.</a:t>
                      </a:r>
                    </a:p>
                  </a:txBody>
                  <a:tcPr marL="91425" marR="91425" marT="91425" marB="91425" anchor="ctr">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01950">
                <a:tc>
                  <a:txBody>
                    <a:bodyPr/>
                    <a:lstStyle/>
                    <a:p>
                      <a:pPr marL="0" lvl="0" indent="0" algn="ctr" rtl="0">
                        <a:spcBef>
                          <a:spcPts val="0"/>
                        </a:spcBef>
                        <a:spcAft>
                          <a:spcPts val="0"/>
                        </a:spcAft>
                        <a:buNone/>
                      </a:pPr>
                      <a:r>
                        <a:rPr lang="en-GB" sz="1200" b="0">
                          <a:solidFill>
                            <a:schemeClr val="dk1"/>
                          </a:solidFill>
                          <a:latin typeface="Courier New" panose="02070309020205020404" charset="0"/>
                          <a:ea typeface="Manjari" panose="02000503000000000000"/>
                          <a:cs typeface="Courier New" panose="02070309020205020404" charset="0"/>
                          <a:sym typeface="Manjari" panose="02000503000000000000"/>
                        </a:rPr>
                        <a:t>Потужними інструментами </a:t>
                      </a:r>
                      <a:r>
                        <a:rPr lang="uk-UA" altLang="en-GB" sz="1200" b="0">
                          <a:solidFill>
                            <a:schemeClr val="dk1"/>
                          </a:solidFill>
                          <a:latin typeface="Courier New" panose="02070309020205020404" charset="0"/>
                          <a:ea typeface="Manjari" panose="02000503000000000000"/>
                          <a:cs typeface="Courier New" panose="02070309020205020404" charset="0"/>
                          <a:sym typeface="Manjari" panose="02000503000000000000"/>
                        </a:rPr>
                        <a:t>пандас </a:t>
                      </a:r>
                      <a:r>
                        <a:rPr lang="en-GB" sz="1200" b="0">
                          <a:solidFill>
                            <a:schemeClr val="dk1"/>
                          </a:solidFill>
                          <a:latin typeface="Courier New" panose="02070309020205020404" charset="0"/>
                          <a:ea typeface="Manjari" panose="02000503000000000000"/>
                          <a:cs typeface="Courier New" panose="02070309020205020404" charset="0"/>
                          <a:sym typeface="Manjari" panose="02000503000000000000"/>
                        </a:rPr>
                        <a:t>є DataFrame та Series.</a:t>
                      </a: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uk-UA" alt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П</a:t>
                      </a: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отужним інструментом NumPy є Arrays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vMerge="1">
                  <a:txBody>
                    <a:bodyPr/>
                    <a:lstStyle/>
                    <a:p>
                      <a:endParaRPr lang="ru-RU"/>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vMerge="1">
                  <a:txBody>
                    <a:bodyPr/>
                    <a:lstStyle/>
                    <a:p>
                      <a:endParaRPr lang="ru-RU"/>
                    </a:p>
                  </a:txBody>
                  <a:tcPr marL="91425" marR="91425" marT="91425" marB="91425" anchor="ctr">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01950">
                <a:tc>
                  <a:txBody>
                    <a:bodyPr/>
                    <a:lstStyle/>
                    <a:p>
                      <a:pPr marL="0" lvl="0" indent="0" algn="ctr" rtl="0">
                        <a:spcBef>
                          <a:spcPts val="0"/>
                        </a:spcBef>
                        <a:spcAft>
                          <a:spcPts val="0"/>
                        </a:spcAft>
                        <a:buNone/>
                      </a:pPr>
                      <a:r>
                        <a:rPr lang="uk-UA" altLang="en-GB" sz="1200" b="0">
                          <a:solidFill>
                            <a:schemeClr val="dk1"/>
                          </a:solidFill>
                          <a:latin typeface="Courier New" panose="02070309020205020404" charset="0"/>
                          <a:ea typeface="Manjari" panose="02000503000000000000"/>
                          <a:cs typeface="Courier New" panose="02070309020205020404" charset="0"/>
                          <a:sym typeface="Manjari" panose="02000503000000000000"/>
                        </a:rPr>
                        <a:t>Краще, </a:t>
                      </a:r>
                      <a:r>
                        <a:rPr lang="en-GB" sz="1200" b="0">
                          <a:solidFill>
                            <a:schemeClr val="dk1"/>
                          </a:solidFill>
                          <a:latin typeface="Courier New" panose="02070309020205020404" charset="0"/>
                          <a:ea typeface="Manjari" panose="02000503000000000000"/>
                          <a:cs typeface="Courier New" panose="02070309020205020404" charset="0"/>
                          <a:sym typeface="Manjari" panose="02000503000000000000"/>
                        </a:rPr>
                        <a:t>коли </a:t>
                      </a:r>
                      <a:r>
                        <a:rPr lang="uk-UA" altLang="en-GB" sz="1200" b="0">
                          <a:solidFill>
                            <a:schemeClr val="dk1"/>
                          </a:solidFill>
                          <a:latin typeface="Courier New" panose="02070309020205020404" charset="0"/>
                          <a:ea typeface="Manjari" panose="02000503000000000000"/>
                          <a:cs typeface="Courier New" panose="02070309020205020404" charset="0"/>
                          <a:sym typeface="Manjari" panose="02000503000000000000"/>
                        </a:rPr>
                        <a:t>к-сть </a:t>
                      </a:r>
                      <a:r>
                        <a:rPr lang="en-GB" sz="1200" b="0">
                          <a:solidFill>
                            <a:schemeClr val="dk1"/>
                          </a:solidFill>
                          <a:latin typeface="Courier New" panose="02070309020205020404" charset="0"/>
                          <a:ea typeface="Manjari" panose="02000503000000000000"/>
                          <a:cs typeface="Courier New" panose="02070309020205020404" charset="0"/>
                          <a:sym typeface="Manjari" panose="02000503000000000000"/>
                        </a:rPr>
                        <a:t>рядків 500K або більше.</a:t>
                      </a: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uk-UA" alt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К</a:t>
                      </a: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ращ</a:t>
                      </a:r>
                      <a:r>
                        <a:rPr lang="ru-RU" alt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е</a:t>
                      </a: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 коли </a:t>
                      </a:r>
                      <a:r>
                        <a:rPr lang="uk-UA" alt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к-сть </a:t>
                      </a: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рядків не перевищує 50K.</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Pandas був розроблений Уесом МакКінні.</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Courier New" panose="02070309020205020404" charset="0"/>
                          <a:ea typeface="Manjari" panose="02000503000000000000"/>
                          <a:cs typeface="Courier New" panose="02070309020205020404" charset="0"/>
                          <a:sym typeface="Manjari" panose="02000503000000000000"/>
                        </a:rPr>
                        <a:t>NumPy був розроблений Тревісом Оліфантом.</a:t>
                      </a:r>
                    </a:p>
                  </a:txBody>
                  <a:tcPr marL="91425" marR="91425" marT="91425" marB="91425" anchor="ctr">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9"/>
          <p:cNvSpPr txBox="1">
            <a:spLocks noGrp="1"/>
          </p:cNvSpPr>
          <p:nvPr>
            <p:ph type="title"/>
          </p:nvPr>
        </p:nvSpPr>
        <p:spPr>
          <a:xfrm>
            <a:off x="2038350" y="2625725"/>
            <a:ext cx="5067300" cy="9023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sz="3200">
                <a:sym typeface="+mn-ea"/>
              </a:rPr>
              <a:t>Висновки</a:t>
            </a:r>
          </a:p>
        </p:txBody>
      </p:sp>
      <p:sp>
        <p:nvSpPr>
          <p:cNvPr id="602" name="Google Shape;602;p39"/>
          <p:cNvSpPr txBox="1">
            <a:spLocks noGrp="1"/>
          </p:cNvSpPr>
          <p:nvPr>
            <p:ph type="title" idx="2"/>
          </p:nvPr>
        </p:nvSpPr>
        <p:spPr>
          <a:xfrm>
            <a:off x="3713250" y="928688"/>
            <a:ext cx="1717500" cy="91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uk-UA" altLang="en-GB"/>
              <a:t>3</a:t>
            </a:r>
          </a:p>
        </p:txBody>
      </p:sp>
      <p:cxnSp>
        <p:nvCxnSpPr>
          <p:cNvPr id="604" name="Google Shape;604;p39"/>
          <p:cNvCxnSpPr>
            <a:stCxn id="602" idx="2"/>
            <a:endCxn id="601" idx="0"/>
          </p:cNvCxnSpPr>
          <p:nvPr/>
        </p:nvCxnSpPr>
        <p:spPr>
          <a:xfrm flipH="1">
            <a:off x="4572000" y="1841888"/>
            <a:ext cx="635" cy="783590"/>
          </a:xfrm>
          <a:prstGeom prst="straightConnector1">
            <a:avLst/>
          </a:prstGeom>
          <a:noFill/>
          <a:ln w="9525" cap="flat" cmpd="sng">
            <a:solidFill>
              <a:schemeClr val="dk2"/>
            </a:solidFill>
            <a:prstDash val="solid"/>
            <a:round/>
            <a:headEnd type="none" w="med" len="med"/>
            <a:tailEnd type="none" w="med" len="med"/>
          </a:ln>
        </p:spPr>
      </p:cxnSp>
      <p:grpSp>
        <p:nvGrpSpPr>
          <p:cNvPr id="605" name="Google Shape;605;p39"/>
          <p:cNvGrpSpPr/>
          <p:nvPr/>
        </p:nvGrpSpPr>
        <p:grpSpPr>
          <a:xfrm>
            <a:off x="792100" y="714650"/>
            <a:ext cx="352200" cy="261300"/>
            <a:chOff x="1049675" y="278200"/>
            <a:chExt cx="352200" cy="261300"/>
          </a:xfrm>
        </p:grpSpPr>
        <p:sp>
          <p:nvSpPr>
            <p:cNvPr id="606" name="Google Shape;606;p39"/>
            <p:cNvSpPr txBox="1"/>
            <p:nvPr/>
          </p:nvSpPr>
          <p:spPr>
            <a:xfrm>
              <a:off x="1049675" y="2782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5%</a:t>
              </a:r>
              <a:endParaRPr sz="600">
                <a:solidFill>
                  <a:schemeClr val="dk1"/>
                </a:solidFill>
                <a:latin typeface="Azeret Mono"/>
                <a:ea typeface="Azeret Mono"/>
                <a:cs typeface="Azeret Mono"/>
                <a:sym typeface="Azeret Mono"/>
              </a:endParaRPr>
            </a:p>
          </p:txBody>
        </p:sp>
        <p:sp>
          <p:nvSpPr>
            <p:cNvPr id="607" name="Google Shape;607;p39"/>
            <p:cNvSpPr/>
            <p:nvPr/>
          </p:nvSpPr>
          <p:spPr>
            <a:xfrm>
              <a:off x="1180175" y="448300"/>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1356360" y="334010"/>
            <a:ext cx="6431280" cy="572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2400">
                <a:latin typeface="Courier New" panose="02070309020205020404" charset="0"/>
                <a:cs typeface="Courier New" panose="02070309020205020404" charset="0"/>
                <a:sym typeface="+mn-ea"/>
              </a:rPr>
              <a:t>Висновки: Коли використовувати NumPy, а коли Pandas?</a:t>
            </a:r>
            <a:endParaRPr lang="uk-UA" altLang="ru-RU" sz="2400">
              <a:latin typeface="Courier New" panose="02070309020205020404" charset="0"/>
              <a:cs typeface="Courier New" panose="02070309020205020404" charset="0"/>
              <a:sym typeface="+mn-ea"/>
            </a:endParaRPr>
          </a:p>
        </p:txBody>
      </p:sp>
      <p:sp>
        <p:nvSpPr>
          <p:cNvPr id="614" name="Google Shape;614;p40"/>
          <p:cNvSpPr txBox="1">
            <a:spLocks noGrp="1"/>
          </p:cNvSpPr>
          <p:nvPr>
            <p:ph type="subTitle" idx="2"/>
          </p:nvPr>
        </p:nvSpPr>
        <p:spPr>
          <a:xfrm>
            <a:off x="1134745" y="1805305"/>
            <a:ext cx="7375525" cy="23698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Arial" panose="020B0604020202020204" pitchFamily="34" charset="0"/>
            </a:pPr>
            <a:r>
              <a:rPr>
                <a:latin typeface="Courier New" panose="02070309020205020404" charset="0"/>
                <a:cs typeface="Courier New" panose="02070309020205020404" charset="0"/>
                <a:sym typeface="+mn-ea"/>
              </a:rPr>
              <a:t>У світі аналізу даних важливо розумно поєднувати можливості різних інструментів для максимальної ефективності. </a:t>
            </a:r>
          </a:p>
          <a:p>
            <a:pPr marL="0" lvl="0" indent="0" algn="l" rtl="0">
              <a:spcBef>
                <a:spcPts val="0"/>
              </a:spcBef>
              <a:spcAft>
                <a:spcPts val="0"/>
              </a:spcAft>
              <a:buFont typeface="Arial" panose="020B0604020202020204" pitchFamily="34" charset="0"/>
            </a:pPr>
            <a:r>
              <a:rPr b="1">
                <a:latin typeface="Courier New" panose="02070309020205020404" charset="0"/>
                <a:cs typeface="Courier New" panose="02070309020205020404" charset="0"/>
                <a:sym typeface="+mn-ea"/>
              </a:rPr>
              <a:t>NumPy та Pandas </a:t>
            </a:r>
            <a:r>
              <a:rPr>
                <a:latin typeface="Courier New" panose="02070309020205020404" charset="0"/>
                <a:cs typeface="Courier New" panose="02070309020205020404" charset="0"/>
                <a:sym typeface="+mn-ea"/>
              </a:rPr>
              <a:t>- два потужних помічника, які доповнюють один одного. </a:t>
            </a:r>
          </a:p>
          <a:p>
            <a:pPr marL="0" lvl="0" indent="0" algn="l" rtl="0">
              <a:spcBef>
                <a:spcPts val="0"/>
              </a:spcBef>
              <a:spcAft>
                <a:spcPts val="0"/>
              </a:spcAft>
              <a:buFont typeface="Arial" panose="020B0604020202020204" pitchFamily="34" charset="0"/>
            </a:pPr>
            <a:r>
              <a:rPr b="1">
                <a:latin typeface="Courier New" panose="02070309020205020404" charset="0"/>
                <a:cs typeface="Courier New" panose="02070309020205020404" charset="0"/>
                <a:sym typeface="+mn-ea"/>
              </a:rPr>
              <a:t>NumPy </a:t>
            </a:r>
            <a:r>
              <a:rPr>
                <a:latin typeface="Courier New" panose="02070309020205020404" charset="0"/>
                <a:cs typeface="Courier New" panose="02070309020205020404" charset="0"/>
                <a:sym typeface="+mn-ea"/>
              </a:rPr>
              <a:t>найкраще підходить для роботи з великими масивами чисел та швидких математичних обчислень.</a:t>
            </a:r>
          </a:p>
          <a:p>
            <a:pPr marL="0" lvl="0" indent="0" algn="l" rtl="0">
              <a:spcBef>
                <a:spcPts val="0"/>
              </a:spcBef>
              <a:spcAft>
                <a:spcPts val="0"/>
              </a:spcAft>
              <a:buFont typeface="Arial" panose="020B0604020202020204" pitchFamily="34" charset="0"/>
            </a:pPr>
            <a:r>
              <a:rPr b="1">
                <a:latin typeface="Courier New" panose="02070309020205020404" charset="0"/>
                <a:cs typeface="Courier New" panose="02070309020205020404" charset="0"/>
                <a:sym typeface="+mn-ea"/>
              </a:rPr>
              <a:t>З іншого боку, Pandas</a:t>
            </a:r>
            <a:r>
              <a:rPr>
                <a:latin typeface="Courier New" panose="02070309020205020404" charset="0"/>
                <a:cs typeface="Courier New" panose="02070309020205020404" charset="0"/>
                <a:sym typeface="+mn-ea"/>
              </a:rPr>
              <a:t> спеціалізується на аналізі табличних даних. </a:t>
            </a:r>
          </a:p>
          <a:p>
            <a:pPr marL="0" lvl="0" indent="0" algn="l" rtl="0">
              <a:spcBef>
                <a:spcPts val="0"/>
              </a:spcBef>
              <a:spcAft>
                <a:spcPts val="0"/>
              </a:spcAft>
              <a:buFont typeface="Arial" panose="020B0604020202020204" pitchFamily="34" charset="0"/>
            </a:pPr>
            <a:r>
              <a:rPr b="1">
                <a:latin typeface="Courier New" panose="02070309020205020404" charset="0"/>
                <a:cs typeface="Courier New" panose="02070309020205020404" charset="0"/>
                <a:sym typeface="+mn-ea"/>
              </a:rPr>
              <a:t>Тож </a:t>
            </a:r>
            <a:r>
              <a:rPr>
                <a:latin typeface="Courier New" panose="02070309020205020404" charset="0"/>
                <a:cs typeface="Courier New" panose="02070309020205020404" charset="0"/>
                <a:sym typeface="+mn-ea"/>
              </a:rPr>
              <a:t>для максимальної користі в проектах аналізу даних слід комбінувати ці два інструменти. </a:t>
            </a:r>
          </a:p>
          <a:p>
            <a:pPr marL="0" lvl="0" indent="0" algn="l" rtl="0">
              <a:spcBef>
                <a:spcPts val="0"/>
              </a:spcBef>
              <a:spcAft>
                <a:spcPts val="0"/>
              </a:spcAft>
              <a:buFont typeface="Arial" panose="020B0604020202020204" pitchFamily="34" charset="0"/>
            </a:pPr>
            <a:endParaRPr>
              <a:latin typeface="Courier New" panose="02070309020205020404" charset="0"/>
              <a:cs typeface="Courier New" panose="02070309020205020404" charset="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7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a:t>04 </a:t>
            </a:r>
            <a:r>
              <a:rPr lang="en-US" altLang="en-GB"/>
              <a:t>| </a:t>
            </a:r>
            <a:r>
              <a:rPr lang="uk-UA" altLang="en-GB"/>
              <a:t>Використані джерела</a:t>
            </a:r>
          </a:p>
        </p:txBody>
      </p:sp>
      <p:sp>
        <p:nvSpPr>
          <p:cNvPr id="1921" name="Google Shape;1921;p73"/>
          <p:cNvSpPr txBox="1"/>
          <p:nvPr/>
        </p:nvSpPr>
        <p:spPr>
          <a:xfrm>
            <a:off x="720000" y="1304925"/>
            <a:ext cx="7704000" cy="3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Manjari" panose="02000503000000000000"/>
              <a:ea typeface="Manjari" panose="02000503000000000000"/>
              <a:cs typeface="Manjari" panose="02000503000000000000"/>
              <a:sym typeface="Manjari" panose="02000503000000000000"/>
            </a:endParaRPr>
          </a:p>
          <a:p>
            <a:pPr marL="0" lvl="0" indent="0" algn="l" rtl="0">
              <a:spcBef>
                <a:spcPts val="0"/>
              </a:spcBef>
              <a:spcAft>
                <a:spcPts val="0"/>
              </a:spcAft>
              <a:buNone/>
            </a:pPr>
            <a:r>
              <a:rPr>
                <a:solidFill>
                  <a:schemeClr val="dk1"/>
                </a:solidFill>
                <a:latin typeface="Manjari" panose="02000503000000000000"/>
                <a:ea typeface="Manjari" panose="02000503000000000000"/>
                <a:cs typeface="Manjari" panose="02000503000000000000"/>
                <a:sym typeface="Manjari" panose="02000503000000000000"/>
              </a:rPr>
              <a:t>https://pandas.pydata.org/https://www.geeksforgeeks.org/difference-between-pandas-vs-numpy/</a:t>
            </a:r>
          </a:p>
          <a:p>
            <a:pPr marL="0" lvl="0" indent="0" algn="l" rtl="0">
              <a:spcBef>
                <a:spcPts val="0"/>
              </a:spcBef>
              <a:spcAft>
                <a:spcPts val="0"/>
              </a:spcAft>
              <a:buNone/>
            </a:pPr>
            <a:r>
              <a:rPr>
                <a:solidFill>
                  <a:schemeClr val="dk1"/>
                </a:solidFill>
                <a:latin typeface="Manjari" panose="02000503000000000000"/>
                <a:ea typeface="Manjari" panose="02000503000000000000"/>
                <a:cs typeface="Manjari" panose="02000503000000000000"/>
                <a:sym typeface="Manjari" panose="02000503000000000000"/>
              </a:rPr>
              <a:t>https://numpy.org/learn/</a:t>
            </a:r>
          </a:p>
          <a:p>
            <a:pPr marL="0" lvl="0" indent="0" algn="l" rtl="0">
              <a:spcBef>
                <a:spcPts val="0"/>
              </a:spcBef>
              <a:spcAft>
                <a:spcPts val="0"/>
              </a:spcAft>
              <a:buNone/>
            </a:pPr>
            <a:r>
              <a:rPr>
                <a:solidFill>
                  <a:schemeClr val="dk1"/>
                </a:solidFill>
                <a:latin typeface="Manjari" panose="02000503000000000000"/>
                <a:ea typeface="Manjari" panose="02000503000000000000"/>
                <a:cs typeface="Manjari" panose="02000503000000000000"/>
                <a:sym typeface="Manjari" panose="02000503000000000000"/>
              </a:rPr>
              <a:t>https://www.interviewbit.com/blog/pandas-vs-numpy/</a:t>
            </a:r>
          </a:p>
          <a:p>
            <a:pPr marL="0" lvl="0" indent="0" algn="l" rtl="0">
              <a:spcBef>
                <a:spcPts val="0"/>
              </a:spcBef>
              <a:spcAft>
                <a:spcPts val="0"/>
              </a:spcAft>
              <a:buNone/>
            </a:pPr>
            <a:r>
              <a:rPr>
                <a:solidFill>
                  <a:schemeClr val="dk1"/>
                </a:solidFill>
                <a:latin typeface="Manjari" panose="02000503000000000000"/>
                <a:ea typeface="Manjari" panose="02000503000000000000"/>
                <a:cs typeface="Manjari" panose="02000503000000000000"/>
                <a:sym typeface="Manjari" panose="02000503000000000000"/>
              </a:rPr>
              <a:t>https://medium.com/</a:t>
            </a:r>
          </a:p>
          <a:p>
            <a:pPr marL="0" lvl="0" indent="0" algn="l" rtl="0">
              <a:spcBef>
                <a:spcPts val="0"/>
              </a:spcBef>
              <a:spcAft>
                <a:spcPts val="0"/>
              </a:spcAft>
              <a:buNone/>
            </a:pPr>
            <a:r>
              <a:rPr>
                <a:solidFill>
                  <a:schemeClr val="dk1"/>
                </a:solidFill>
                <a:latin typeface="Manjari" panose="02000503000000000000"/>
                <a:ea typeface="Manjari" panose="02000503000000000000"/>
                <a:cs typeface="Manjari" panose="02000503000000000000"/>
                <a:sym typeface="Manjari" panose="02000503000000000000"/>
              </a:rPr>
              <a:t>https://techvidvan.com/tutorials/python-numpy-tutorial/</a:t>
            </a:r>
          </a:p>
          <a:p>
            <a:pPr marL="0" lvl="0" indent="0" algn="l" rtl="0">
              <a:spcBef>
                <a:spcPts val="0"/>
              </a:spcBef>
              <a:spcAft>
                <a:spcPts val="0"/>
              </a:spcAft>
              <a:buNone/>
            </a:pPr>
            <a:r>
              <a:rPr>
                <a:solidFill>
                  <a:schemeClr val="dk1"/>
                </a:solidFill>
                <a:latin typeface="Manjari" panose="02000503000000000000"/>
                <a:ea typeface="Manjari" panose="02000503000000000000"/>
                <a:cs typeface="Manjari" panose="02000503000000000000"/>
                <a:sym typeface="Manjari" panose="02000503000000000000"/>
              </a:rPr>
              <a:t>https://en.wikipedia.org/wiki/NumPy</a:t>
            </a:r>
          </a:p>
          <a:p>
            <a:pPr marL="0" lvl="0" indent="0" algn="l" rtl="0">
              <a:spcBef>
                <a:spcPts val="0"/>
              </a:spcBef>
              <a:spcAft>
                <a:spcPts val="0"/>
              </a:spcAft>
              <a:buNone/>
            </a:pPr>
            <a:r>
              <a:rPr>
                <a:solidFill>
                  <a:schemeClr val="dk1"/>
                </a:solidFill>
                <a:latin typeface="Manjari" panose="02000503000000000000"/>
                <a:ea typeface="Manjari" panose="02000503000000000000"/>
                <a:cs typeface="Manjari" panose="02000503000000000000"/>
                <a:sym typeface="Manjari" panose="02000503000000000000"/>
              </a:rPr>
              <a:t>https://docs.python.org/3/library/index.html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2008505" y="2406015"/>
            <a:ext cx="5062855" cy="10902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altLang="en-GB"/>
              <a:t>Дякую за увагу!</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1"/>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Мета</a:t>
            </a:r>
          </a:p>
        </p:txBody>
      </p:sp>
      <p:sp>
        <p:nvSpPr>
          <p:cNvPr id="620" name="Google Shape;620;p41"/>
          <p:cNvSpPr txBox="1">
            <a:spLocks noGrp="1"/>
          </p:cNvSpPr>
          <p:nvPr>
            <p:ph type="subTitle" idx="1"/>
          </p:nvPr>
        </p:nvSpPr>
        <p:spPr>
          <a:xfrm>
            <a:off x="1026795" y="1347470"/>
            <a:ext cx="4535805" cy="28263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ru-RU" altLang="en-US" sz="1600" b="1">
                <a:latin typeface="Courier New" panose="02070309020205020404" charset="0"/>
                <a:cs typeface="Courier New" panose="02070309020205020404" charset="0"/>
                <a:sym typeface="+mn-ea"/>
              </a:rPr>
              <a:t>Метою цієї </a:t>
            </a:r>
            <a:r>
              <a:rPr lang="uk-UA" altLang="en-US" sz="1600" b="1">
                <a:latin typeface="Courier New" panose="02070309020205020404" charset="0"/>
                <a:cs typeface="Courier New" panose="02070309020205020404" charset="0"/>
                <a:sym typeface="+mn-ea"/>
              </a:rPr>
              <a:t>доповіді-</a:t>
            </a:r>
            <a:r>
              <a:rPr lang="ru-RU" altLang="en-US" sz="1600" b="1">
                <a:latin typeface="Courier New" panose="02070309020205020404" charset="0"/>
                <a:cs typeface="Courier New" panose="02070309020205020404" charset="0"/>
                <a:sym typeface="+mn-ea"/>
              </a:rPr>
              <a:t>презентації є:</a:t>
            </a:r>
            <a:endParaRPr lang="ru-RU" altLang="en-US" sz="1600" b="1">
              <a:latin typeface="Courier New" panose="02070309020205020404" charset="0"/>
              <a:cs typeface="Courier New" panose="02070309020205020404" charset="0"/>
            </a:endParaRPr>
          </a:p>
          <a:p>
            <a:pPr marL="457200" indent="-457200">
              <a:buFont typeface="Wingdings" panose="05000000000000000000" charset="0"/>
              <a:buChar char="Ø"/>
            </a:pPr>
            <a:r>
              <a:rPr lang="ru-RU" altLang="en-US" sz="1600">
                <a:latin typeface="Courier New" panose="02070309020205020404" charset="0"/>
                <a:cs typeface="Courier New" panose="02070309020205020404" charset="0"/>
                <a:sym typeface="+mn-ea"/>
              </a:rPr>
              <a:t>Порівняти Pandas і NumPy у контексті аналізу даних, висвітлюючи їхні сильні та слабкі сторони. </a:t>
            </a:r>
          </a:p>
          <a:p>
            <a:pPr marL="457200" indent="-457200">
              <a:buFont typeface="Wingdings" panose="05000000000000000000" charset="0"/>
              <a:buChar char="Ø"/>
            </a:pPr>
            <a:r>
              <a:rPr lang="ru-RU" altLang="en-US" sz="1600">
                <a:latin typeface="Courier New" panose="02070309020205020404" charset="0"/>
                <a:cs typeface="Courier New" panose="02070309020205020404" charset="0"/>
                <a:sym typeface="+mn-ea"/>
              </a:rPr>
              <a:t>Надати реальні приклади використання обох бібліотек.</a:t>
            </a:r>
          </a:p>
          <a:p>
            <a:pPr marL="457200" indent="-457200">
              <a:buFont typeface="Wingdings" panose="05000000000000000000" charset="0"/>
              <a:buChar char="Ø"/>
            </a:pPr>
            <a:r>
              <a:rPr lang="ru-RU" altLang="en-US" sz="1600">
                <a:latin typeface="Courier New" panose="02070309020205020404" charset="0"/>
                <a:cs typeface="Courier New" panose="02070309020205020404" charset="0"/>
                <a:sym typeface="+mn-ea"/>
              </a:rPr>
              <a:t>Визначити, коли слід використовувати одну бібліотеку (інструмент), а коли іншу</a:t>
            </a:r>
            <a:r>
              <a:rPr lang="uk-UA" altLang="ru-RU" sz="1600">
                <a:latin typeface="Courier New" panose="02070309020205020404" charset="0"/>
                <a:cs typeface="Courier New" panose="02070309020205020404" charset="0"/>
                <a:sym typeface="+mn-ea"/>
              </a:rPr>
              <a:t>.</a:t>
            </a:r>
            <a:endParaRPr lang="ru-RU" altLang="en-US" sz="1600">
              <a:latin typeface="Courier New" panose="02070309020205020404" charset="0"/>
              <a:cs typeface="Courier New" panose="02070309020205020404" charset="0"/>
              <a:sym typeface="+mn-ea"/>
            </a:endParaRPr>
          </a:p>
          <a:p>
            <a:pPr marL="457200" indent="-457200">
              <a:buFont typeface="Wingdings" panose="05000000000000000000" charset="0"/>
              <a:buChar char="Ø"/>
            </a:pPr>
            <a:endParaRPr lang="ru-RU" altLang="en-US" sz="1600">
              <a:latin typeface="Courier New" panose="02070309020205020404" charset="0"/>
              <a:cs typeface="Courier New" panose="02070309020205020404" charset="0"/>
              <a:sym typeface="+mn-ea"/>
            </a:endParaRPr>
          </a:p>
        </p:txBody>
      </p:sp>
      <p:pic>
        <p:nvPicPr>
          <p:cNvPr id="2" name="Изображение 1" descr="pngegg (68)"/>
          <p:cNvPicPr>
            <a:picLocks noChangeAspect="1"/>
          </p:cNvPicPr>
          <p:nvPr/>
        </p:nvPicPr>
        <p:blipFill>
          <a:blip r:embed="rId3"/>
          <a:stretch>
            <a:fillRect/>
          </a:stretch>
        </p:blipFill>
        <p:spPr>
          <a:xfrm>
            <a:off x="5348605" y="1513205"/>
            <a:ext cx="3504565" cy="26085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a:t>Зміст</a:t>
            </a:r>
          </a:p>
        </p:txBody>
      </p:sp>
      <p:sp>
        <p:nvSpPr>
          <p:cNvPr id="579" name="Google Shape;579;p37"/>
          <p:cNvSpPr txBox="1">
            <a:spLocks noGrp="1"/>
          </p:cNvSpPr>
          <p:nvPr>
            <p:ph type="subTitle" idx="1"/>
          </p:nvPr>
        </p:nvSpPr>
        <p:spPr>
          <a:xfrm>
            <a:off x="384810" y="3256915"/>
            <a:ext cx="2276475" cy="962025"/>
          </a:xfrm>
          <a:prstGeom prst="rect">
            <a:avLst/>
          </a:prstGeom>
        </p:spPr>
        <p:txBody>
          <a:bodyPr spcFirstLastPara="1" wrap="square" lIns="91425" tIns="91425" rIns="91425" bIns="91425" anchor="t" anchorCtr="0">
            <a:noAutofit/>
          </a:bodyPr>
          <a:lstStyle/>
          <a:p>
            <a:pPr marL="342900" indent="-342900" algn="l">
              <a:buFont typeface="Arial" panose="020B0604020202020204" pitchFamily="34" charset="0"/>
              <a:buChar char="•"/>
            </a:pPr>
            <a:r>
              <a:rPr lang="ru-RU" altLang="en-US" sz="1200">
                <a:latin typeface="Courier New" panose="02070309020205020404" charset="0"/>
                <a:cs typeface="Courier New" panose="02070309020205020404" charset="0"/>
                <a:sym typeface="+mn-ea"/>
              </a:rPr>
              <a:t>Що таке Python та його бібліотеки?</a:t>
            </a:r>
            <a:endParaRPr lang="ru-RU" altLang="en-US" sz="1200">
              <a:latin typeface="Courier New" panose="02070309020205020404" charset="0"/>
              <a:cs typeface="Courier New" panose="02070309020205020404" charset="0"/>
            </a:endParaRPr>
          </a:p>
          <a:p>
            <a:pPr marL="342900" indent="-342900" algn="l">
              <a:buFont typeface="Arial" panose="020B0604020202020204" pitchFamily="34" charset="0"/>
              <a:buChar char="•"/>
            </a:pPr>
            <a:r>
              <a:rPr lang="ru-RU" altLang="en-US" sz="1200">
                <a:latin typeface="Courier New" panose="02070309020205020404" charset="0"/>
                <a:cs typeface="Courier New" panose="02070309020205020404" charset="0"/>
                <a:sym typeface="+mn-ea"/>
              </a:rPr>
              <a:t>Що таке NumPy?</a:t>
            </a:r>
            <a:endParaRPr lang="ru-RU" altLang="en-US" sz="1200">
              <a:latin typeface="Courier New" panose="02070309020205020404" charset="0"/>
              <a:cs typeface="Courier New" panose="02070309020205020404" charset="0"/>
            </a:endParaRPr>
          </a:p>
          <a:p>
            <a:pPr marL="342900" indent="-342900" algn="l">
              <a:buFont typeface="Arial" panose="020B0604020202020204" pitchFamily="34" charset="0"/>
              <a:buChar char="•"/>
            </a:pPr>
            <a:r>
              <a:rPr lang="ru-RU" altLang="en-US" sz="1200">
                <a:latin typeface="Courier New" panose="02070309020205020404" charset="0"/>
                <a:cs typeface="Courier New" panose="02070309020205020404" charset="0"/>
                <a:sym typeface="+mn-ea"/>
              </a:rPr>
              <a:t>Що таке Pandas?</a:t>
            </a:r>
          </a:p>
        </p:txBody>
      </p:sp>
      <p:sp>
        <p:nvSpPr>
          <p:cNvPr id="582" name="Google Shape;582;p37"/>
          <p:cNvSpPr txBox="1">
            <a:spLocks noGrp="1"/>
          </p:cNvSpPr>
          <p:nvPr>
            <p:ph type="subTitle" idx="7"/>
          </p:nvPr>
        </p:nvSpPr>
        <p:spPr>
          <a:xfrm>
            <a:off x="414020" y="2440305"/>
            <a:ext cx="2101850" cy="7467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altLang="en-GB" sz="1400"/>
              <a:t>Загальний огляд </a:t>
            </a:r>
            <a:r>
              <a:rPr lang="en-US" altLang="en-GB" sz="1400"/>
              <a:t>Pandas та Numpy в Python</a:t>
            </a:r>
          </a:p>
        </p:txBody>
      </p:sp>
      <p:cxnSp>
        <p:nvCxnSpPr>
          <p:cNvPr id="589" name="Google Shape;589;p37"/>
          <p:cNvCxnSpPr/>
          <p:nvPr/>
        </p:nvCxnSpPr>
        <p:spPr>
          <a:xfrm>
            <a:off x="1566680" y="1877965"/>
            <a:ext cx="0" cy="4923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37"/>
          <p:cNvSpPr txBox="1">
            <a:spLocks noGrp="1"/>
          </p:cNvSpPr>
          <p:nvPr>
            <p:ph type="title" idx="4"/>
          </p:nvPr>
        </p:nvSpPr>
        <p:spPr>
          <a:xfrm>
            <a:off x="1042415" y="1309615"/>
            <a:ext cx="9609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
        <p:nvSpPr>
          <p:cNvPr id="3" name="Google Shape;579;p37"/>
          <p:cNvSpPr txBox="1"/>
          <p:nvPr/>
        </p:nvSpPr>
        <p:spPr>
          <a:xfrm>
            <a:off x="2903220" y="2294890"/>
            <a:ext cx="3338195" cy="24853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342900" indent="-342900" algn="l">
              <a:buFont typeface="Arial" panose="020B0604020202020204" pitchFamily="34" charset="0"/>
              <a:buChar char="•"/>
            </a:pPr>
            <a:r>
              <a:rPr lang="ru-RU" altLang="en-US" sz="1200">
                <a:latin typeface="Courier New" panose="02070309020205020404" charset="0"/>
                <a:cs typeface="Courier New" panose="02070309020205020404" charset="0"/>
                <a:sym typeface="+mn-ea"/>
              </a:rPr>
              <a:t>Структури даних</a:t>
            </a:r>
          </a:p>
          <a:p>
            <a:pPr marL="342900" indent="-342900" algn="l">
              <a:buFont typeface="Arial" panose="020B0604020202020204" pitchFamily="34" charset="0"/>
              <a:buChar char="•"/>
            </a:pPr>
            <a:r>
              <a:rPr lang="ru-RU" altLang="en-US" sz="1200">
                <a:latin typeface="Courier New" panose="02070309020205020404" charset="0"/>
                <a:cs typeface="Courier New" panose="02070309020205020404" charset="0"/>
                <a:sym typeface="+mn-ea"/>
              </a:rPr>
              <a:t>Функціональність</a:t>
            </a:r>
            <a:endParaRPr lang="ru-RU" altLang="en-US" sz="1200">
              <a:latin typeface="Courier New" panose="02070309020205020404" charset="0"/>
              <a:cs typeface="Courier New" panose="02070309020205020404" charset="0"/>
            </a:endParaRPr>
          </a:p>
          <a:p>
            <a:pPr marL="342900" indent="-342900" algn="l">
              <a:buFont typeface="Arial" panose="020B0604020202020204" pitchFamily="34" charset="0"/>
              <a:buChar char="•"/>
            </a:pPr>
            <a:r>
              <a:rPr lang="ru-RU" altLang="en-US" sz="1200">
                <a:latin typeface="Courier New" panose="02070309020205020404" charset="0"/>
                <a:cs typeface="Courier New" panose="02070309020205020404" charset="0"/>
                <a:sym typeface="+mn-ea"/>
              </a:rPr>
              <a:t>Продуктивність</a:t>
            </a:r>
            <a:endParaRPr lang="ru-RU" altLang="en-US" sz="1200">
              <a:latin typeface="Courier New" panose="02070309020205020404" charset="0"/>
              <a:cs typeface="Courier New" panose="02070309020205020404" charset="0"/>
            </a:endParaRPr>
          </a:p>
          <a:p>
            <a:pPr marL="342900" indent="-342900" algn="l">
              <a:buFont typeface="Arial" panose="020B0604020202020204" pitchFamily="34" charset="0"/>
              <a:buChar char="•"/>
            </a:pPr>
            <a:r>
              <a:rPr sz="1200">
                <a:latin typeface="Courier New" panose="02070309020205020404" charset="0"/>
                <a:cs typeface="Courier New" panose="02070309020205020404" charset="0"/>
                <a:sym typeface="+mn-ea"/>
              </a:rPr>
              <a:t>Створення та ініціалізація даних</a:t>
            </a:r>
          </a:p>
          <a:p>
            <a:pPr marL="342900" indent="-342900" algn="l">
              <a:buFont typeface="Arial" panose="020B0604020202020204" pitchFamily="34" charset="0"/>
              <a:buChar char="•"/>
            </a:pPr>
            <a:r>
              <a:rPr sz="1200">
                <a:latin typeface="Courier New" panose="02070309020205020404" charset="0"/>
                <a:cs typeface="Courier New" panose="02070309020205020404" charset="0"/>
                <a:sym typeface="+mn-ea"/>
              </a:rPr>
              <a:t>Векторизовані операції</a:t>
            </a:r>
            <a:r>
              <a:rPr lang="uk-UA" sz="1200">
                <a:latin typeface="Courier New" panose="02070309020205020404" charset="0"/>
                <a:cs typeface="Courier New" panose="02070309020205020404" charset="0"/>
                <a:sym typeface="+mn-ea"/>
              </a:rPr>
              <a:t>, індексація та вибірка даних</a:t>
            </a:r>
            <a:endParaRPr lang="ru-RU" altLang="en-US" sz="1200">
              <a:latin typeface="Courier New" panose="02070309020205020404" charset="0"/>
              <a:cs typeface="Courier New" panose="02070309020205020404" charset="0"/>
            </a:endParaRPr>
          </a:p>
          <a:p>
            <a:pPr marL="342900" indent="-342900" algn="l">
              <a:buFont typeface="Arial" panose="020B0604020202020204" pitchFamily="34" charset="0"/>
              <a:buChar char="•"/>
            </a:pPr>
            <a:r>
              <a:rPr lang="ru-RU" altLang="en-US" sz="1200">
                <a:latin typeface="Courier New" panose="02070309020205020404" charset="0"/>
                <a:cs typeface="Courier New" panose="02070309020205020404" charset="0"/>
                <a:sym typeface="+mn-ea"/>
              </a:rPr>
              <a:t>Зручність використання</a:t>
            </a:r>
          </a:p>
          <a:p>
            <a:pPr marL="342900" indent="-342900" algn="l">
              <a:buFont typeface="Arial" panose="020B0604020202020204" pitchFamily="34" charset="0"/>
              <a:buChar char="•"/>
            </a:pPr>
            <a:r>
              <a:rPr lang="ru-RU" altLang="en-US" sz="1200">
                <a:latin typeface="Courier New" panose="02070309020205020404" charset="0"/>
                <a:cs typeface="Courier New" panose="02070309020205020404" charset="0"/>
                <a:sym typeface="+mn-ea"/>
              </a:rPr>
              <a:t>Обробка пропущених значень</a:t>
            </a:r>
          </a:p>
          <a:p>
            <a:pPr marL="342900" indent="-342900" algn="l">
              <a:buFont typeface="Arial" panose="020B0604020202020204" pitchFamily="34" charset="0"/>
              <a:buChar char="•"/>
            </a:pPr>
            <a:r>
              <a:rPr lang="ru-RU" altLang="en-US" sz="1200">
                <a:latin typeface="Courier New" panose="02070309020205020404" charset="0"/>
                <a:cs typeface="Courier New" panose="02070309020205020404" charset="0"/>
                <a:sym typeface="+mn-ea"/>
              </a:rPr>
              <a:t>Операції над рядками та стовпцями, злиття та об'єднання даних</a:t>
            </a:r>
          </a:p>
          <a:p>
            <a:pPr marL="342900" indent="-342900" algn="l">
              <a:buFont typeface="Arial" panose="020B0604020202020204" pitchFamily="34" charset="0"/>
              <a:buChar char="•"/>
            </a:pPr>
            <a:r>
              <a:rPr lang="ru-RU" altLang="en-US" sz="1200">
                <a:latin typeface="Courier New" panose="02070309020205020404" charset="0"/>
                <a:cs typeface="Courier New" panose="02070309020205020404" charset="0"/>
                <a:sym typeface="+mn-ea"/>
              </a:rPr>
              <a:t>Групування та агрегація даних, робота з часовими рядами</a:t>
            </a:r>
          </a:p>
        </p:txBody>
      </p:sp>
      <p:sp>
        <p:nvSpPr>
          <p:cNvPr id="2" name="Google Shape;582;p37"/>
          <p:cNvSpPr txBox="1"/>
          <p:nvPr/>
        </p:nvSpPr>
        <p:spPr>
          <a:xfrm>
            <a:off x="2901315" y="1778000"/>
            <a:ext cx="3466465" cy="59182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800"/>
              <a:buFont typeface="Unbounded"/>
              <a:buNone/>
              <a:defRPr sz="1800" b="1" i="0" u="none" strike="noStrike" cap="none">
                <a:solidFill>
                  <a:schemeClr val="dk1"/>
                </a:solidFill>
                <a:latin typeface="Unbounded"/>
                <a:ea typeface="Unbounded"/>
                <a:cs typeface="Unbounded"/>
                <a:sym typeface="Unbounded"/>
              </a:defRPr>
            </a:lvl1pPr>
            <a:lvl2pPr marL="914400" marR="0" lvl="1" indent="-317500" algn="l" rtl="0">
              <a:lnSpc>
                <a:spcPct val="100000"/>
              </a:lnSpc>
              <a:spcBef>
                <a:spcPts val="0"/>
              </a:spcBef>
              <a:spcAft>
                <a:spcPts val="0"/>
              </a:spcAft>
              <a:buClr>
                <a:schemeClr val="dk1"/>
              </a:buClr>
              <a:buSzPts val="1800"/>
              <a:buFont typeface="Unbounded"/>
              <a:buNone/>
              <a:defRPr sz="1800" b="0" i="0" u="none" strike="noStrike" cap="none">
                <a:solidFill>
                  <a:schemeClr val="dk1"/>
                </a:solidFill>
                <a:latin typeface="Unbounded"/>
                <a:ea typeface="Unbounded"/>
                <a:cs typeface="Unbounded"/>
                <a:sym typeface="Unbounded"/>
              </a:defRPr>
            </a:lvl2pPr>
            <a:lvl3pPr marL="1371600" marR="0" lvl="2" indent="-317500" algn="l" rtl="0">
              <a:lnSpc>
                <a:spcPct val="100000"/>
              </a:lnSpc>
              <a:spcBef>
                <a:spcPts val="0"/>
              </a:spcBef>
              <a:spcAft>
                <a:spcPts val="0"/>
              </a:spcAft>
              <a:buClr>
                <a:schemeClr val="dk1"/>
              </a:buClr>
              <a:buSzPts val="1800"/>
              <a:buFont typeface="Unbounded"/>
              <a:buNone/>
              <a:defRPr sz="1800" b="0" i="0" u="none" strike="noStrike" cap="none">
                <a:solidFill>
                  <a:schemeClr val="dk1"/>
                </a:solidFill>
                <a:latin typeface="Unbounded"/>
                <a:ea typeface="Unbounded"/>
                <a:cs typeface="Unbounded"/>
                <a:sym typeface="Unbounded"/>
              </a:defRPr>
            </a:lvl3pPr>
            <a:lvl4pPr marL="1828800" marR="0" lvl="3" indent="-317500" algn="l" rtl="0">
              <a:lnSpc>
                <a:spcPct val="100000"/>
              </a:lnSpc>
              <a:spcBef>
                <a:spcPts val="0"/>
              </a:spcBef>
              <a:spcAft>
                <a:spcPts val="0"/>
              </a:spcAft>
              <a:buClr>
                <a:schemeClr val="dk1"/>
              </a:buClr>
              <a:buSzPts val="1800"/>
              <a:buFont typeface="Unbounded"/>
              <a:buNone/>
              <a:defRPr sz="1800" b="0" i="0" u="none" strike="noStrike" cap="none">
                <a:solidFill>
                  <a:schemeClr val="dk1"/>
                </a:solidFill>
                <a:latin typeface="Unbounded"/>
                <a:ea typeface="Unbounded"/>
                <a:cs typeface="Unbounded"/>
                <a:sym typeface="Unbounded"/>
              </a:defRPr>
            </a:lvl4pPr>
            <a:lvl5pPr marL="2286000" marR="0" lvl="4" indent="-317500" algn="l" rtl="0">
              <a:lnSpc>
                <a:spcPct val="100000"/>
              </a:lnSpc>
              <a:spcBef>
                <a:spcPts val="0"/>
              </a:spcBef>
              <a:spcAft>
                <a:spcPts val="0"/>
              </a:spcAft>
              <a:buClr>
                <a:schemeClr val="dk1"/>
              </a:buClr>
              <a:buSzPts val="1800"/>
              <a:buFont typeface="Unbounded"/>
              <a:buNone/>
              <a:defRPr sz="1800" b="0" i="0" u="none" strike="noStrike" cap="none">
                <a:solidFill>
                  <a:schemeClr val="dk1"/>
                </a:solidFill>
                <a:latin typeface="Unbounded"/>
                <a:ea typeface="Unbounded"/>
                <a:cs typeface="Unbounded"/>
                <a:sym typeface="Unbounded"/>
              </a:defRPr>
            </a:lvl5pPr>
            <a:lvl6pPr marL="2743200" marR="0" lvl="5" indent="-317500" algn="l" rtl="0">
              <a:lnSpc>
                <a:spcPct val="100000"/>
              </a:lnSpc>
              <a:spcBef>
                <a:spcPts val="0"/>
              </a:spcBef>
              <a:spcAft>
                <a:spcPts val="0"/>
              </a:spcAft>
              <a:buClr>
                <a:schemeClr val="dk1"/>
              </a:buClr>
              <a:buSzPts val="1800"/>
              <a:buFont typeface="Unbounded"/>
              <a:buNone/>
              <a:defRPr sz="1800" b="0" i="0" u="none" strike="noStrike" cap="none">
                <a:solidFill>
                  <a:schemeClr val="dk1"/>
                </a:solidFill>
                <a:latin typeface="Unbounded"/>
                <a:ea typeface="Unbounded"/>
                <a:cs typeface="Unbounded"/>
                <a:sym typeface="Unbounded"/>
              </a:defRPr>
            </a:lvl6pPr>
            <a:lvl7pPr marL="3200400" marR="0" lvl="6" indent="-317500" algn="l" rtl="0">
              <a:lnSpc>
                <a:spcPct val="100000"/>
              </a:lnSpc>
              <a:spcBef>
                <a:spcPts val="0"/>
              </a:spcBef>
              <a:spcAft>
                <a:spcPts val="0"/>
              </a:spcAft>
              <a:buClr>
                <a:schemeClr val="dk1"/>
              </a:buClr>
              <a:buSzPts val="1800"/>
              <a:buFont typeface="Unbounded"/>
              <a:buNone/>
              <a:defRPr sz="1800" b="0" i="0" u="none" strike="noStrike" cap="none">
                <a:solidFill>
                  <a:schemeClr val="dk1"/>
                </a:solidFill>
                <a:latin typeface="Unbounded"/>
                <a:ea typeface="Unbounded"/>
                <a:cs typeface="Unbounded"/>
                <a:sym typeface="Unbounded"/>
              </a:defRPr>
            </a:lvl7pPr>
            <a:lvl8pPr marL="3657600" marR="0" lvl="7" indent="-317500" algn="l" rtl="0">
              <a:lnSpc>
                <a:spcPct val="100000"/>
              </a:lnSpc>
              <a:spcBef>
                <a:spcPts val="0"/>
              </a:spcBef>
              <a:spcAft>
                <a:spcPts val="0"/>
              </a:spcAft>
              <a:buClr>
                <a:schemeClr val="dk1"/>
              </a:buClr>
              <a:buSzPts val="1800"/>
              <a:buFont typeface="Unbounded"/>
              <a:buNone/>
              <a:defRPr sz="1800" b="0" i="0" u="none" strike="noStrike" cap="none">
                <a:solidFill>
                  <a:schemeClr val="dk1"/>
                </a:solidFill>
                <a:latin typeface="Unbounded"/>
                <a:ea typeface="Unbounded"/>
                <a:cs typeface="Unbounded"/>
                <a:sym typeface="Unbounded"/>
              </a:defRPr>
            </a:lvl8pPr>
            <a:lvl9pPr marL="4114800" marR="0" lvl="8" indent="-317500" algn="l" rtl="0">
              <a:lnSpc>
                <a:spcPct val="100000"/>
              </a:lnSpc>
              <a:spcBef>
                <a:spcPts val="0"/>
              </a:spcBef>
              <a:spcAft>
                <a:spcPts val="0"/>
              </a:spcAft>
              <a:buClr>
                <a:schemeClr val="dk1"/>
              </a:buClr>
              <a:buSzPts val="1800"/>
              <a:buFont typeface="Unbounded"/>
              <a:buNone/>
              <a:defRPr sz="1800" b="0" i="0" u="none" strike="noStrike" cap="none">
                <a:solidFill>
                  <a:schemeClr val="dk1"/>
                </a:solidFill>
                <a:latin typeface="Unbounded"/>
                <a:ea typeface="Unbounded"/>
                <a:cs typeface="Unbounded"/>
                <a:sym typeface="Unbounded"/>
              </a:defRPr>
            </a:lvl9pPr>
          </a:lstStyle>
          <a:p>
            <a:pPr marL="0" lvl="0" indent="0" algn="ctr" rtl="0">
              <a:spcBef>
                <a:spcPts val="0"/>
              </a:spcBef>
              <a:spcAft>
                <a:spcPts val="0"/>
              </a:spcAft>
              <a:buNone/>
            </a:pPr>
            <a:r>
              <a:rPr lang="uk-UA" altLang="en-GB" sz="1400"/>
              <a:t>Порівняння </a:t>
            </a:r>
            <a:r>
              <a:rPr lang="en-US" altLang="en-GB" sz="1400"/>
              <a:t>Numpy </a:t>
            </a:r>
            <a:r>
              <a:rPr lang="uk-UA" altLang="en-US" sz="1400"/>
              <a:t>та </a:t>
            </a:r>
            <a:r>
              <a:rPr lang="en-US" altLang="uk-UA" sz="1400"/>
              <a:t>Pandas</a:t>
            </a:r>
            <a:endParaRPr lang="en-US" altLang="en-GB" sz="1400"/>
          </a:p>
        </p:txBody>
      </p:sp>
      <p:sp>
        <p:nvSpPr>
          <p:cNvPr id="4" name="Google Shape;590;p37"/>
          <p:cNvSpPr txBox="1"/>
          <p:nvPr/>
        </p:nvSpPr>
        <p:spPr>
          <a:xfrm>
            <a:off x="4085335" y="1255640"/>
            <a:ext cx="960900" cy="447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1pPr>
            <a:lvl2pPr marR="0" lvl="1"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2pPr>
            <a:lvl3pPr marR="0" lvl="2"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3pPr>
            <a:lvl4pPr marR="0" lvl="3"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4pPr>
            <a:lvl5pPr marR="0" lvl="4"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5pPr>
            <a:lvl6pPr marR="0" lvl="5"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6pPr>
            <a:lvl7pPr marR="0" lvl="6"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7pPr>
            <a:lvl8pPr marR="0" lvl="7"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8pPr>
            <a:lvl9pPr marR="0" lvl="8"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9pPr>
          </a:lstStyle>
          <a:p>
            <a:pPr marL="0" lvl="0" indent="0" algn="ctr" rtl="0">
              <a:spcBef>
                <a:spcPts val="0"/>
              </a:spcBef>
              <a:spcAft>
                <a:spcPts val="0"/>
              </a:spcAft>
              <a:buNone/>
            </a:pPr>
            <a:r>
              <a:rPr lang="en-GB"/>
              <a:t>0</a:t>
            </a:r>
            <a:r>
              <a:rPr lang="en-US" altLang="en-GB"/>
              <a:t>2</a:t>
            </a:r>
          </a:p>
        </p:txBody>
      </p:sp>
      <p:cxnSp>
        <p:nvCxnSpPr>
          <p:cNvPr id="16" name="Google Shape;589;p37"/>
          <p:cNvCxnSpPr/>
          <p:nvPr/>
        </p:nvCxnSpPr>
        <p:spPr>
          <a:xfrm>
            <a:off x="7375025" y="1860185"/>
            <a:ext cx="2540" cy="415290"/>
          </a:xfrm>
          <a:prstGeom prst="straightConnector1">
            <a:avLst/>
          </a:prstGeom>
          <a:noFill/>
          <a:ln w="9525" cap="flat" cmpd="sng">
            <a:solidFill>
              <a:schemeClr val="dk2"/>
            </a:solidFill>
            <a:prstDash val="solid"/>
            <a:round/>
            <a:headEnd type="none" w="med" len="med"/>
            <a:tailEnd type="none" w="med" len="med"/>
          </a:ln>
        </p:spPr>
      </p:cxnSp>
      <p:sp>
        <p:nvSpPr>
          <p:cNvPr id="17" name="Google Shape;590;p37"/>
          <p:cNvSpPr txBox="1"/>
          <p:nvPr/>
        </p:nvSpPr>
        <p:spPr>
          <a:xfrm>
            <a:off x="6894575" y="1312155"/>
            <a:ext cx="960900" cy="447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1pPr>
            <a:lvl2pPr marR="0" lvl="1"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2pPr>
            <a:lvl3pPr marR="0" lvl="2"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3pPr>
            <a:lvl4pPr marR="0" lvl="3"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4pPr>
            <a:lvl5pPr marR="0" lvl="4"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5pPr>
            <a:lvl6pPr marR="0" lvl="5"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6pPr>
            <a:lvl7pPr marR="0" lvl="6"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7pPr>
            <a:lvl8pPr marR="0" lvl="7"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8pPr>
            <a:lvl9pPr marR="0" lvl="8"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9pPr>
          </a:lstStyle>
          <a:p>
            <a:pPr marL="0" lvl="0" indent="0" algn="ctr" rtl="0">
              <a:spcBef>
                <a:spcPts val="0"/>
              </a:spcBef>
              <a:spcAft>
                <a:spcPts val="0"/>
              </a:spcAft>
              <a:buNone/>
            </a:pPr>
            <a:r>
              <a:rPr lang="en-GB"/>
              <a:t>0</a:t>
            </a:r>
            <a:r>
              <a:rPr lang="uk-UA" altLang="en-US"/>
              <a:t>3</a:t>
            </a:r>
          </a:p>
        </p:txBody>
      </p:sp>
      <p:sp>
        <p:nvSpPr>
          <p:cNvPr id="20" name="Google Shape;579;p37"/>
          <p:cNvSpPr txBox="1"/>
          <p:nvPr/>
        </p:nvSpPr>
        <p:spPr>
          <a:xfrm>
            <a:off x="6557010" y="2308860"/>
            <a:ext cx="1635760" cy="9334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indent="0" algn="l">
              <a:buFont typeface="Arial" panose="020B0604020202020204" pitchFamily="34" charset="0"/>
            </a:pPr>
            <a:r>
              <a:rPr lang="uk-UA" altLang="ru-RU" sz="1200">
                <a:latin typeface="Courier New" panose="02070309020205020404" charset="0"/>
                <a:ea typeface="Microsoft YaHei UI Light" panose="020B0502040204020203" charset="-122"/>
                <a:cs typeface="Courier New" panose="02070309020205020404" charset="0"/>
                <a:sym typeface="+mn-ea"/>
              </a:rPr>
              <a:t>Висновки</a:t>
            </a:r>
            <a:r>
              <a:rPr lang="en-US" altLang="ru-RU" sz="1200">
                <a:latin typeface="Courier New" panose="02070309020205020404" charset="0"/>
                <a:ea typeface="Microsoft YaHei UI Light" panose="020B0502040204020203" charset="-122"/>
                <a:cs typeface="Courier New" panose="02070309020205020404" charset="0"/>
                <a:sym typeface="+mn-ea"/>
              </a:rPr>
              <a:t>: </a:t>
            </a:r>
            <a:r>
              <a:rPr lang="ru-RU" altLang="en-US" sz="1200">
                <a:latin typeface="Courier New" panose="02070309020205020404" charset="0"/>
                <a:ea typeface="Microsoft YaHei UI Light" panose="020B0502040204020203" charset="-122"/>
                <a:cs typeface="Courier New" panose="02070309020205020404" charset="0"/>
                <a:sym typeface="+mn-ea"/>
              </a:rPr>
              <a:t>Коли викорис</a:t>
            </a:r>
            <a:r>
              <a:rPr lang="uk-UA" altLang="ru-RU" sz="1200">
                <a:latin typeface="Courier New" panose="02070309020205020404" charset="0"/>
                <a:ea typeface="Microsoft YaHei UI Light" panose="020B0502040204020203" charset="-122"/>
                <a:cs typeface="Courier New" panose="02070309020205020404" charset="0"/>
                <a:sym typeface="+mn-ea"/>
              </a:rPr>
              <a:t>-</a:t>
            </a:r>
            <a:r>
              <a:rPr lang="ru-RU" altLang="en-US" sz="1200">
                <a:latin typeface="Courier New" panose="02070309020205020404" charset="0"/>
                <a:ea typeface="Microsoft YaHei UI Light" panose="020B0502040204020203" charset="-122"/>
                <a:cs typeface="Courier New" panose="02070309020205020404" charset="0"/>
                <a:sym typeface="+mn-ea"/>
              </a:rPr>
              <a:t>товувати NumPy, а коли Pandas</a:t>
            </a:r>
            <a:r>
              <a:rPr lang="en-US" altLang="ru-RU" sz="1200">
                <a:latin typeface="Courier New" panose="02070309020205020404" charset="0"/>
                <a:ea typeface="Microsoft YaHei UI Light" panose="020B0502040204020203" charset="-122"/>
                <a:cs typeface="Courier New" panose="02070309020205020404" charset="0"/>
                <a:sym typeface="+mn-ea"/>
              </a:rPr>
              <a:t>?</a:t>
            </a:r>
          </a:p>
          <a:p>
            <a:pPr marL="0" indent="0" algn="l">
              <a:buFont typeface="Arial" panose="020B0604020202020204" pitchFamily="34" charset="0"/>
            </a:pPr>
            <a:endParaRPr lang="ru-RU" altLang="en-US" sz="1200">
              <a:latin typeface="Courier New" panose="02070309020205020404" charset="0"/>
              <a:cs typeface="Courier New" panose="02070309020205020404" charset="0"/>
              <a:sym typeface="+mn-ea"/>
            </a:endParaRPr>
          </a:p>
        </p:txBody>
      </p:sp>
      <p:sp>
        <p:nvSpPr>
          <p:cNvPr id="21" name="Google Shape;590;p37"/>
          <p:cNvSpPr txBox="1"/>
          <p:nvPr/>
        </p:nvSpPr>
        <p:spPr>
          <a:xfrm>
            <a:off x="6894575" y="3187310"/>
            <a:ext cx="960900" cy="447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1pPr>
            <a:lvl2pPr marR="0" lvl="1"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2pPr>
            <a:lvl3pPr marR="0" lvl="2"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3pPr>
            <a:lvl4pPr marR="0" lvl="3"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4pPr>
            <a:lvl5pPr marR="0" lvl="4"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5pPr>
            <a:lvl6pPr marR="0" lvl="5"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6pPr>
            <a:lvl7pPr marR="0" lvl="6"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7pPr>
            <a:lvl8pPr marR="0" lvl="7"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8pPr>
            <a:lvl9pPr marR="0" lvl="8" algn="ctr" rtl="0">
              <a:lnSpc>
                <a:spcPct val="100000"/>
              </a:lnSpc>
              <a:spcBef>
                <a:spcPts val="0"/>
              </a:spcBef>
              <a:spcAft>
                <a:spcPts val="0"/>
              </a:spcAft>
              <a:buClr>
                <a:schemeClr val="dk1"/>
              </a:buClr>
              <a:buSzPts val="2800"/>
              <a:buFont typeface="Unbounded"/>
              <a:buNone/>
              <a:defRPr sz="2800" b="1" i="0" u="none" strike="noStrike" cap="none">
                <a:solidFill>
                  <a:schemeClr val="dk1"/>
                </a:solidFill>
                <a:latin typeface="Unbounded"/>
                <a:ea typeface="Unbounded"/>
                <a:cs typeface="Unbounded"/>
                <a:sym typeface="Unbounded"/>
              </a:defRPr>
            </a:lvl9pPr>
          </a:lstStyle>
          <a:p>
            <a:pPr marL="0" lvl="0" indent="0" algn="ctr" rtl="0">
              <a:spcBef>
                <a:spcPts val="0"/>
              </a:spcBef>
              <a:spcAft>
                <a:spcPts val="0"/>
              </a:spcAft>
              <a:buNone/>
            </a:pPr>
            <a:r>
              <a:rPr lang="en-GB"/>
              <a:t>0</a:t>
            </a:r>
            <a:r>
              <a:rPr lang="uk-UA" altLang="en-US"/>
              <a:t>4</a:t>
            </a:r>
          </a:p>
        </p:txBody>
      </p:sp>
      <p:cxnSp>
        <p:nvCxnSpPr>
          <p:cNvPr id="25" name="Google Shape;589;p37"/>
          <p:cNvCxnSpPr/>
          <p:nvPr/>
        </p:nvCxnSpPr>
        <p:spPr>
          <a:xfrm>
            <a:off x="4274320" y="1632220"/>
            <a:ext cx="635" cy="27686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589;p37"/>
          <p:cNvCxnSpPr/>
          <p:nvPr/>
        </p:nvCxnSpPr>
        <p:spPr>
          <a:xfrm>
            <a:off x="7375025" y="3587385"/>
            <a:ext cx="2540" cy="415290"/>
          </a:xfrm>
          <a:prstGeom prst="straightConnector1">
            <a:avLst/>
          </a:prstGeom>
          <a:noFill/>
          <a:ln w="9525" cap="flat" cmpd="sng">
            <a:solidFill>
              <a:schemeClr val="dk2"/>
            </a:solidFill>
            <a:prstDash val="solid"/>
            <a:round/>
            <a:headEnd type="none" w="med" len="med"/>
            <a:tailEnd type="none" w="med" len="med"/>
          </a:ln>
        </p:spPr>
      </p:cxnSp>
      <p:sp>
        <p:nvSpPr>
          <p:cNvPr id="29" name="Google Shape;579;p37"/>
          <p:cNvSpPr txBox="1"/>
          <p:nvPr/>
        </p:nvSpPr>
        <p:spPr>
          <a:xfrm>
            <a:off x="6557010" y="4036060"/>
            <a:ext cx="1635760" cy="9334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1pPr>
            <a:lvl2pPr marL="914400" marR="0" lvl="1"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2pPr>
            <a:lvl3pPr marL="1371600" marR="0" lvl="2"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3pPr>
            <a:lvl4pPr marL="1828800" marR="0" lvl="3"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4pPr>
            <a:lvl5pPr marL="2286000" marR="0" lvl="4"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5pPr>
            <a:lvl6pPr marL="2743200" marR="0" lvl="5"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6pPr>
            <a:lvl7pPr marL="3200400" marR="0" lvl="6"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7pPr>
            <a:lvl8pPr marL="3657600" marR="0" lvl="7"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8pPr>
            <a:lvl9pPr marL="4114800" marR="0" lvl="8" indent="-317500" algn="ctr" rtl="0">
              <a:lnSpc>
                <a:spcPct val="100000"/>
              </a:lnSpc>
              <a:spcBef>
                <a:spcPts val="0"/>
              </a:spcBef>
              <a:spcAft>
                <a:spcPts val="0"/>
              </a:spcAft>
              <a:buClr>
                <a:schemeClr val="dk1"/>
              </a:buClr>
              <a:buSzPts val="1400"/>
              <a:buFont typeface="Manjari" panose="02000503000000000000"/>
              <a:buNone/>
              <a:defRPr sz="1400" b="0" i="0" u="none" strike="noStrike" cap="none">
                <a:solidFill>
                  <a:schemeClr val="dk1"/>
                </a:solidFill>
                <a:latin typeface="Manjari" panose="02000503000000000000"/>
                <a:ea typeface="Manjari" panose="02000503000000000000"/>
                <a:cs typeface="Manjari" panose="02000503000000000000"/>
                <a:sym typeface="Manjari" panose="02000503000000000000"/>
              </a:defRPr>
            </a:lvl9pPr>
          </a:lstStyle>
          <a:p>
            <a:pPr marL="0" indent="0" algn="l">
              <a:buFont typeface="Arial" panose="020B0604020202020204" pitchFamily="34" charset="0"/>
            </a:pPr>
            <a:r>
              <a:rPr lang="uk-UA" sz="1200">
                <a:latin typeface="Courier New" panose="02070309020205020404" charset="0"/>
                <a:cs typeface="Courier New" panose="02070309020205020404" charset="0"/>
                <a:sym typeface="+mn-ea"/>
              </a:rPr>
              <a:t>Список використаних джерел</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9"/>
          <p:cNvSpPr txBox="1">
            <a:spLocks noGrp="1"/>
          </p:cNvSpPr>
          <p:nvPr>
            <p:ph type="title"/>
          </p:nvPr>
        </p:nvSpPr>
        <p:spPr>
          <a:xfrm>
            <a:off x="2038350" y="2413000"/>
            <a:ext cx="5067300" cy="16465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altLang="en-GB" sz="3200">
                <a:sym typeface="+mn-ea"/>
              </a:rPr>
              <a:t>Загальний огляд </a:t>
            </a:r>
            <a:r>
              <a:rPr lang="en-US" altLang="en-GB" sz="3200">
                <a:sym typeface="+mn-ea"/>
              </a:rPr>
              <a:t>Pandas та Numpy в Python</a:t>
            </a:r>
          </a:p>
        </p:txBody>
      </p:sp>
      <p:sp>
        <p:nvSpPr>
          <p:cNvPr id="602" name="Google Shape;602;p39"/>
          <p:cNvSpPr txBox="1">
            <a:spLocks noGrp="1"/>
          </p:cNvSpPr>
          <p:nvPr>
            <p:ph type="title" idx="2"/>
          </p:nvPr>
        </p:nvSpPr>
        <p:spPr>
          <a:xfrm>
            <a:off x="3713250" y="928688"/>
            <a:ext cx="1717500" cy="91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cxnSp>
        <p:nvCxnSpPr>
          <p:cNvPr id="604" name="Google Shape;604;p39"/>
          <p:cNvCxnSpPr>
            <a:stCxn id="602" idx="2"/>
            <a:endCxn id="601" idx="0"/>
          </p:cNvCxnSpPr>
          <p:nvPr/>
        </p:nvCxnSpPr>
        <p:spPr>
          <a:xfrm flipH="1">
            <a:off x="4572000" y="1841888"/>
            <a:ext cx="635" cy="570865"/>
          </a:xfrm>
          <a:prstGeom prst="straightConnector1">
            <a:avLst/>
          </a:prstGeom>
          <a:noFill/>
          <a:ln w="9525" cap="flat" cmpd="sng">
            <a:solidFill>
              <a:schemeClr val="dk2"/>
            </a:solidFill>
            <a:prstDash val="solid"/>
            <a:round/>
            <a:headEnd type="none" w="med" len="med"/>
            <a:tailEnd type="none" w="med" len="med"/>
          </a:ln>
        </p:spPr>
      </p:cxnSp>
      <p:grpSp>
        <p:nvGrpSpPr>
          <p:cNvPr id="605" name="Google Shape;605;p39"/>
          <p:cNvGrpSpPr/>
          <p:nvPr/>
        </p:nvGrpSpPr>
        <p:grpSpPr>
          <a:xfrm>
            <a:off x="792100" y="714650"/>
            <a:ext cx="352200" cy="261300"/>
            <a:chOff x="1049675" y="278200"/>
            <a:chExt cx="352200" cy="261300"/>
          </a:xfrm>
        </p:grpSpPr>
        <p:sp>
          <p:nvSpPr>
            <p:cNvPr id="606" name="Google Shape;606;p39"/>
            <p:cNvSpPr txBox="1"/>
            <p:nvPr/>
          </p:nvSpPr>
          <p:spPr>
            <a:xfrm>
              <a:off x="1049675" y="278200"/>
              <a:ext cx="352200" cy="1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chemeClr val="dk1"/>
                  </a:solidFill>
                  <a:latin typeface="Azeret Mono"/>
                  <a:ea typeface="Azeret Mono"/>
                  <a:cs typeface="Azeret Mono"/>
                  <a:sym typeface="Azeret Mono"/>
                </a:rPr>
                <a:t>5%</a:t>
              </a:r>
              <a:endParaRPr sz="600">
                <a:solidFill>
                  <a:schemeClr val="dk1"/>
                </a:solidFill>
                <a:latin typeface="Azeret Mono"/>
                <a:ea typeface="Azeret Mono"/>
                <a:cs typeface="Azeret Mono"/>
                <a:sym typeface="Azeret Mono"/>
              </a:endParaRPr>
            </a:p>
          </p:txBody>
        </p:sp>
        <p:sp>
          <p:nvSpPr>
            <p:cNvPr id="607" name="Google Shape;607;p39"/>
            <p:cNvSpPr/>
            <p:nvPr/>
          </p:nvSpPr>
          <p:spPr>
            <a:xfrm>
              <a:off x="1180175" y="448300"/>
              <a:ext cx="91200" cy="9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sz="2400"/>
              <a:t>Що таке </a:t>
            </a:r>
            <a:r>
              <a:rPr lang="en-US" altLang="en-GB" sz="2400"/>
              <a:t>Python</a:t>
            </a:r>
            <a:r>
              <a:rPr lang="uk-UA" altLang="en-GB" sz="2400"/>
              <a:t> та його бібліотеки</a:t>
            </a:r>
            <a:r>
              <a:rPr lang="en-GB" sz="2400"/>
              <a:t>?</a:t>
            </a:r>
          </a:p>
        </p:txBody>
      </p:sp>
      <p:sp>
        <p:nvSpPr>
          <p:cNvPr id="614" name="Google Shape;614;p40"/>
          <p:cNvSpPr txBox="1">
            <a:spLocks noGrp="1"/>
          </p:cNvSpPr>
          <p:nvPr>
            <p:ph type="subTitle" idx="2"/>
          </p:nvPr>
        </p:nvSpPr>
        <p:spPr>
          <a:xfrm>
            <a:off x="720090" y="1549400"/>
            <a:ext cx="4455160" cy="29311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ltLang="en-US" b="1">
                <a:latin typeface="Courier New" panose="02070309020205020404" charset="0"/>
                <a:cs typeface="Courier New" panose="02070309020205020404" charset="0"/>
                <a:sym typeface="+mn-ea"/>
              </a:rPr>
              <a:t>Що таке Python?</a:t>
            </a:r>
            <a:endParaRPr lang="ru-RU" altLang="en-US" b="1">
              <a:latin typeface="Courier New" panose="02070309020205020404" charset="0"/>
              <a:cs typeface="Courier New" panose="02070309020205020404" charset="0"/>
            </a:endParaRPr>
          </a:p>
          <a:p>
            <a:pPr marL="0" lvl="0" indent="0" algn="l" rtl="0">
              <a:spcBef>
                <a:spcPts val="0"/>
              </a:spcBef>
              <a:spcAft>
                <a:spcPts val="0"/>
              </a:spcAft>
              <a:buNone/>
            </a:pPr>
            <a:r>
              <a:rPr lang="ru-RU" altLang="en-US">
                <a:latin typeface="Courier New" panose="02070309020205020404" charset="0"/>
                <a:cs typeface="Courier New" panose="02070309020205020404" charset="0"/>
                <a:sym typeface="+mn-ea"/>
              </a:rPr>
              <a:t>Python - це високорівнева об'єктно-орієнтована мова програмування, яка має дуже простий синтаксис, що сприяє її легкому сприйнятт</a:t>
            </a:r>
            <a:r>
              <a:rPr lang="uk-UA" altLang="ru-RU">
                <a:latin typeface="Courier New" panose="02070309020205020404" charset="0"/>
                <a:cs typeface="Courier New" panose="02070309020205020404" charset="0"/>
                <a:sym typeface="+mn-ea"/>
              </a:rPr>
              <a:t>ю</a:t>
            </a:r>
            <a:r>
              <a:rPr lang="ru-RU" altLang="en-US">
                <a:latin typeface="Courier New" panose="02070309020205020404" charset="0"/>
                <a:cs typeface="Courier New" panose="02070309020205020404" charset="0"/>
                <a:sym typeface="+mn-ea"/>
              </a:rPr>
              <a:t>. Оскільки в її основі лежить проста англійська, Python є однією з найпростіших для вивчення мов програмування. Також Python - одна з найпопулярніших мов для задач машинного навчання</a:t>
            </a:r>
            <a:r>
              <a:rPr lang="uk-UA" altLang="ru-RU">
                <a:latin typeface="Courier New" panose="02070309020205020404" charset="0"/>
                <a:cs typeface="Courier New" panose="02070309020205020404" charset="0"/>
                <a:sym typeface="+mn-ea"/>
              </a:rPr>
              <a:t> та </a:t>
            </a:r>
            <a:r>
              <a:rPr lang="ru-RU" altLang="en-US">
                <a:latin typeface="Courier New" panose="02070309020205020404" charset="0"/>
                <a:cs typeface="Courier New" panose="02070309020205020404" charset="0"/>
                <a:sym typeface="+mn-ea"/>
              </a:rPr>
              <a:t>аналізу даних</a:t>
            </a:r>
            <a:r>
              <a:rPr lang="uk-UA" altLang="ru-RU">
                <a:latin typeface="Courier New" panose="02070309020205020404" charset="0"/>
                <a:cs typeface="Courier New" panose="02070309020205020404" charset="0"/>
                <a:sym typeface="+mn-ea"/>
              </a:rPr>
              <a:t>. </a:t>
            </a:r>
            <a:r>
              <a:rPr lang="ru-RU" altLang="en-US">
                <a:latin typeface="Courier New" panose="02070309020205020404" charset="0"/>
                <a:cs typeface="Courier New" panose="02070309020205020404" charset="0"/>
                <a:sym typeface="+mn-ea"/>
              </a:rPr>
              <a:t>Вона потужна завдяки своїм бібліотекам, які надають користувачеві повний контроль над даними.</a:t>
            </a:r>
            <a:endParaRPr lang="ru-RU" altLang="en-US">
              <a:latin typeface="Courier New" panose="02070309020205020404" charset="0"/>
              <a:cs typeface="Courier New" panose="02070309020205020404" charset="0"/>
            </a:endParaRPr>
          </a:p>
          <a:p>
            <a:pPr marL="0" lvl="0" indent="0" algn="l" rtl="0">
              <a:spcBef>
                <a:spcPts val="0"/>
              </a:spcBef>
              <a:spcAft>
                <a:spcPts val="0"/>
              </a:spcAft>
              <a:buNone/>
            </a:pPr>
            <a:endParaRPr lang="en-GB">
              <a:latin typeface="Courier New" panose="02070309020205020404" charset="0"/>
              <a:cs typeface="Courier New" panose="02070309020205020404" charset="0"/>
            </a:endParaRPr>
          </a:p>
        </p:txBody>
      </p:sp>
      <p:pic>
        <p:nvPicPr>
          <p:cNvPr id="2" name="Изображение 1" descr="pngegg (69)"/>
          <p:cNvPicPr>
            <a:picLocks noChangeAspect="1"/>
          </p:cNvPicPr>
          <p:nvPr/>
        </p:nvPicPr>
        <p:blipFill>
          <a:blip r:embed="rId3"/>
          <a:stretch>
            <a:fillRect/>
          </a:stretch>
        </p:blipFill>
        <p:spPr>
          <a:xfrm>
            <a:off x="6101080" y="1549400"/>
            <a:ext cx="1917065" cy="1917065"/>
          </a:xfrm>
          <a:prstGeom prst="rect">
            <a:avLst/>
          </a:prstGeom>
        </p:spPr>
      </p:pic>
      <p:grpSp>
        <p:nvGrpSpPr>
          <p:cNvPr id="891" name="Google Shape;891;p53"/>
          <p:cNvGrpSpPr/>
          <p:nvPr/>
        </p:nvGrpSpPr>
        <p:grpSpPr>
          <a:xfrm>
            <a:off x="5361305" y="1407160"/>
            <a:ext cx="3396615" cy="3072765"/>
            <a:chOff x="4815275" y="1159100"/>
            <a:chExt cx="3615600" cy="3270025"/>
          </a:xfrm>
        </p:grpSpPr>
        <p:sp>
          <p:nvSpPr>
            <p:cNvPr id="892" name="Google Shape;892;p53"/>
            <p:cNvSpPr/>
            <p:nvPr/>
          </p:nvSpPr>
          <p:spPr>
            <a:xfrm>
              <a:off x="6384875" y="3477825"/>
              <a:ext cx="476400" cy="798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893" name="Google Shape;893;p53"/>
            <p:cNvSpPr/>
            <p:nvPr/>
          </p:nvSpPr>
          <p:spPr>
            <a:xfrm>
              <a:off x="4815275" y="1159100"/>
              <a:ext cx="3615600" cy="231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sp>
          <p:nvSpPr>
            <p:cNvPr id="894" name="Google Shape;894;p53"/>
            <p:cNvSpPr/>
            <p:nvPr/>
          </p:nvSpPr>
          <p:spPr>
            <a:xfrm>
              <a:off x="5951525" y="4276725"/>
              <a:ext cx="1343100" cy="152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panose="02000503000000000000"/>
                <a:ea typeface="Manjari" panose="02000503000000000000"/>
                <a:cs typeface="Manjari" panose="02000503000000000000"/>
                <a:sym typeface="Manjari" panose="0200050300000000000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sz="2400"/>
              <a:t>Що таке </a:t>
            </a:r>
            <a:r>
              <a:rPr lang="en-US" altLang="en-GB" sz="2400"/>
              <a:t>Python</a:t>
            </a:r>
            <a:r>
              <a:rPr lang="uk-UA" altLang="en-GB" sz="2400"/>
              <a:t> та його бібліотеки</a:t>
            </a:r>
            <a:r>
              <a:rPr lang="en-GB" sz="2400"/>
              <a:t>?</a:t>
            </a:r>
          </a:p>
        </p:txBody>
      </p:sp>
      <p:sp>
        <p:nvSpPr>
          <p:cNvPr id="614" name="Google Shape;614;p40"/>
          <p:cNvSpPr txBox="1">
            <a:spLocks noGrp="1"/>
          </p:cNvSpPr>
          <p:nvPr>
            <p:ph type="subTitle" idx="2"/>
          </p:nvPr>
        </p:nvSpPr>
        <p:spPr>
          <a:xfrm>
            <a:off x="4448810" y="1207135"/>
            <a:ext cx="4326255" cy="357886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ru-RU" altLang="en-US" b="1">
                <a:latin typeface="Courier New" panose="02070309020205020404" charset="0"/>
                <a:cs typeface="Courier New" panose="02070309020205020404" charset="0"/>
                <a:sym typeface="+mn-ea"/>
              </a:rPr>
              <a:t>Що таке Python бібліотека?</a:t>
            </a:r>
            <a:endParaRPr lang="ru-RU" altLang="en-US" b="1">
              <a:latin typeface="Courier New" panose="02070309020205020404" charset="0"/>
              <a:cs typeface="Courier New" panose="02070309020205020404" charset="0"/>
            </a:endParaRPr>
          </a:p>
          <a:p>
            <a:pPr marL="0" lvl="0" indent="0" algn="l" rtl="0">
              <a:spcBef>
                <a:spcPts val="0"/>
              </a:spcBef>
              <a:spcAft>
                <a:spcPts val="0"/>
              </a:spcAft>
              <a:buNone/>
            </a:pPr>
            <a:r>
              <a:rPr>
                <a:latin typeface="Courier New" panose="02070309020205020404" charset="0"/>
                <a:cs typeface="Courier New" panose="02070309020205020404" charset="0"/>
                <a:sym typeface="+mn-ea"/>
              </a:rPr>
              <a:t>У програмуванні "бібліотека" - це набір коду, що складається з десятків або навіть сотень модулів, які надають різноманітні функціональні можливості. Кожна бібліотека містить заздалегідь скомбіновані коди, використання яких допомагає заощадити час розробників. Бібліотеки особливо цінні, оскільки надають доступ до попередньо написаного коду, який можна неодноразово використовувати у різних проектах. Завдяки цьому програмісти уникають ситуацій, коли їм доводиться створювати однакові рішення з нуля для кожної нової задачі.</a:t>
            </a:r>
          </a:p>
        </p:txBody>
      </p:sp>
      <p:sp>
        <p:nvSpPr>
          <p:cNvPr id="3" name="Блок-схема: перфолента 2"/>
          <p:cNvSpPr/>
          <p:nvPr/>
        </p:nvSpPr>
        <p:spPr>
          <a:xfrm>
            <a:off x="1000125" y="1207135"/>
            <a:ext cx="3231515" cy="3237230"/>
          </a:xfrm>
          <a:prstGeom prst="flowChartPunchedTape">
            <a:avLst/>
          </a:prstGeom>
          <a:blipFill rotWithShape="1">
            <a:blip r:embed="rId3"/>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ru-RU"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sz="2400"/>
              <a:t>Що таке </a:t>
            </a:r>
            <a:r>
              <a:rPr lang="en-US" altLang="en-GB" sz="2400"/>
              <a:t>Numpy?</a:t>
            </a:r>
          </a:p>
        </p:txBody>
      </p:sp>
      <p:sp>
        <p:nvSpPr>
          <p:cNvPr id="614" name="Google Shape;614;p40"/>
          <p:cNvSpPr txBox="1">
            <a:spLocks noGrp="1"/>
          </p:cNvSpPr>
          <p:nvPr>
            <p:ph type="subTitle" idx="2"/>
          </p:nvPr>
        </p:nvSpPr>
        <p:spPr>
          <a:xfrm>
            <a:off x="720090" y="1549400"/>
            <a:ext cx="4688205" cy="29286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ltLang="en-US" b="1">
                <a:latin typeface="Courier New" panose="02070309020205020404" charset="0"/>
                <a:cs typeface="Courier New" panose="02070309020205020404" charset="0"/>
                <a:sym typeface="+mn-ea"/>
              </a:rPr>
              <a:t>NumPy </a:t>
            </a:r>
            <a:r>
              <a:rPr lang="ru-RU" altLang="en-US">
                <a:latin typeface="Courier New" panose="02070309020205020404" charset="0"/>
                <a:cs typeface="Courier New" panose="02070309020205020404" charset="0"/>
                <a:sym typeface="+mn-ea"/>
              </a:rPr>
              <a:t>- це потужна бібліотека Python</a:t>
            </a:r>
            <a:r>
              <a:rPr lang="uk-UA" altLang="ru-RU">
                <a:latin typeface="Courier New" panose="02070309020205020404" charset="0"/>
                <a:cs typeface="Courier New" panose="02070309020205020404" charset="0"/>
                <a:sym typeface="+mn-ea"/>
              </a:rPr>
              <a:t> </a:t>
            </a:r>
            <a:r>
              <a:rPr lang="ru-RU" altLang="en-US">
                <a:latin typeface="Courier New" panose="02070309020205020404" charset="0"/>
                <a:cs typeface="Courier New" panose="02070309020205020404" charset="0"/>
                <a:sym typeface="+mn-ea"/>
              </a:rPr>
              <a:t>з відкритим вихідним кодом, яка активно використовується протягом останніх кількох років. На офіційному сайті зазначено, що NumPy є "фундаментальним пакетом для наукових обчислень на Python". За допомогою NumPy можна легко виконувати операції над великими багатовимірними масивами та матрицями. Більше того, NumPy також надає нам </a:t>
            </a:r>
            <a:r>
              <a:rPr lang="uk-UA" altLang="ru-RU">
                <a:latin typeface="Courier New" panose="02070309020205020404" charset="0"/>
                <a:cs typeface="Courier New" panose="02070309020205020404" charset="0"/>
                <a:sym typeface="+mn-ea"/>
              </a:rPr>
              <a:t>величезний набір </a:t>
            </a:r>
            <a:r>
              <a:rPr lang="ru-RU" altLang="en-US">
                <a:latin typeface="Courier New" panose="02070309020205020404" charset="0"/>
                <a:cs typeface="Courier New" panose="02070309020205020404" charset="0"/>
                <a:sym typeface="+mn-ea"/>
              </a:rPr>
              <a:t>високорівневих математичних функцій, наприклад, sin(), sort() і т.д. для роботи з цими масивами та їх елементами</a:t>
            </a:r>
            <a:r>
              <a:rPr lang="uk-UA" altLang="ru-RU">
                <a:latin typeface="Courier New" panose="02070309020205020404" charset="0"/>
                <a:cs typeface="Courier New" panose="02070309020205020404" charset="0"/>
                <a:sym typeface="+mn-ea"/>
              </a:rPr>
              <a:t>.</a:t>
            </a:r>
            <a:endParaRPr lang="ru-RU" altLang="en-US">
              <a:latin typeface="Courier New" panose="02070309020205020404" charset="0"/>
              <a:cs typeface="Courier New" panose="02070309020205020404" charset="0"/>
            </a:endParaRPr>
          </a:p>
          <a:p>
            <a:pPr marL="0" lvl="0" indent="0" algn="l" rtl="0">
              <a:spcBef>
                <a:spcPts val="0"/>
              </a:spcBef>
              <a:spcAft>
                <a:spcPts val="0"/>
              </a:spcAft>
              <a:buNone/>
            </a:pPr>
            <a:endParaRPr lang="ru-RU" altLang="en-US">
              <a:latin typeface="Courier New" panose="02070309020205020404" charset="0"/>
              <a:cs typeface="Courier New" panose="02070309020205020404" charset="0"/>
              <a:sym typeface="+mn-ea"/>
            </a:endParaRPr>
          </a:p>
        </p:txBody>
      </p:sp>
      <p:pic>
        <p:nvPicPr>
          <p:cNvPr id="2" name="Изображение 1"/>
          <p:cNvPicPr>
            <a:picLocks noChangeAspect="1"/>
          </p:cNvPicPr>
          <p:nvPr/>
        </p:nvPicPr>
        <p:blipFill>
          <a:blip r:embed="rId3"/>
          <a:stretch>
            <a:fillRect/>
          </a:stretch>
        </p:blipFill>
        <p:spPr>
          <a:xfrm>
            <a:off x="5546090" y="1454150"/>
            <a:ext cx="3284220" cy="31997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uk-UA" altLang="en-GB" sz="2400"/>
              <a:t>Що таке </a:t>
            </a:r>
            <a:r>
              <a:rPr lang="en-US" altLang="en-GB" sz="2400"/>
              <a:t>Numpy?</a:t>
            </a:r>
          </a:p>
        </p:txBody>
      </p:sp>
      <p:sp>
        <p:nvSpPr>
          <p:cNvPr id="614" name="Google Shape;614;p40"/>
          <p:cNvSpPr txBox="1">
            <a:spLocks noGrp="1"/>
          </p:cNvSpPr>
          <p:nvPr>
            <p:ph type="subTitle" idx="2"/>
          </p:nvPr>
        </p:nvSpPr>
        <p:spPr>
          <a:xfrm>
            <a:off x="5287010" y="1629410"/>
            <a:ext cx="3675380" cy="26581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latin typeface="Courier New" panose="02070309020205020404" charset="0"/>
                <a:cs typeface="Courier New" panose="02070309020205020404" charset="0"/>
                <a:sym typeface="+mn-ea"/>
              </a:rPr>
              <a:t>В основі </a:t>
            </a:r>
            <a:r>
              <a:rPr b="1">
                <a:latin typeface="Courier New" panose="02070309020205020404" charset="0"/>
                <a:cs typeface="Courier New" panose="02070309020205020404" charset="0"/>
                <a:sym typeface="+mn-ea"/>
              </a:rPr>
              <a:t>Numpy </a:t>
            </a:r>
            <a:r>
              <a:rPr>
                <a:latin typeface="Courier New" panose="02070309020205020404" charset="0"/>
                <a:cs typeface="Courier New" panose="02070309020205020404" charset="0"/>
                <a:sym typeface="+mn-ea"/>
              </a:rPr>
              <a:t>лежить клас </a:t>
            </a:r>
            <a:r>
              <a:rPr b="1">
                <a:latin typeface="Courier New" panose="02070309020205020404" charset="0"/>
                <a:cs typeface="Courier New" panose="02070309020205020404" charset="0"/>
                <a:sym typeface="+mn-ea"/>
              </a:rPr>
              <a:t>ndarray </a:t>
            </a:r>
            <a:r>
              <a:rPr>
                <a:latin typeface="Courier New" panose="02070309020205020404" charset="0"/>
                <a:cs typeface="Courier New" panose="02070309020205020404" charset="0"/>
                <a:sym typeface="+mn-ea"/>
              </a:rPr>
              <a:t>- багатовимірний контейнер елементів одного типу даних і розміру. Об'єкти цього класу займають менше пам'яті, а операції над ними виконуються швидше, ніж зі звичайними списками Python. </a:t>
            </a:r>
          </a:p>
          <a:p>
            <a:pPr marL="0" lvl="0" indent="0" algn="l" rtl="0">
              <a:spcBef>
                <a:spcPts val="0"/>
              </a:spcBef>
              <a:spcAft>
                <a:spcPts val="0"/>
              </a:spcAft>
              <a:buNone/>
            </a:pPr>
            <a:r>
              <a:rPr>
                <a:latin typeface="Courier New" panose="02070309020205020404" charset="0"/>
                <a:cs typeface="Courier New" panose="02070309020205020404" charset="0"/>
                <a:sym typeface="+mn-ea"/>
              </a:rPr>
              <a:t>Менша витрата пам'яті забезпечується за рахунок завжди точно заданого розміру, оскільки всі елементи мають один тип (наприклад, </a:t>
            </a:r>
            <a:r>
              <a:rPr b="1">
                <a:latin typeface="Courier New" panose="02070309020205020404" charset="0"/>
                <a:cs typeface="Courier New" panose="02070309020205020404" charset="0"/>
                <a:sym typeface="+mn-ea"/>
              </a:rPr>
              <a:t>int32 </a:t>
            </a:r>
            <a:r>
              <a:rPr>
                <a:latin typeface="Courier New" panose="02070309020205020404" charset="0"/>
                <a:cs typeface="Courier New" panose="02070309020205020404" charset="0"/>
                <a:sym typeface="+mn-ea"/>
              </a:rPr>
              <a:t>або </a:t>
            </a:r>
            <a:r>
              <a:rPr b="1">
                <a:latin typeface="Courier New" panose="02070309020205020404" charset="0"/>
                <a:cs typeface="Courier New" panose="02070309020205020404" charset="0"/>
                <a:sym typeface="+mn-ea"/>
              </a:rPr>
              <a:t>float32</a:t>
            </a:r>
            <a:r>
              <a:rPr>
                <a:latin typeface="Courier New" panose="02070309020205020404" charset="0"/>
                <a:cs typeface="Courier New" panose="02070309020205020404" charset="0"/>
                <a:sym typeface="+mn-ea"/>
              </a:rPr>
              <a:t>).</a:t>
            </a:r>
          </a:p>
        </p:txBody>
      </p:sp>
      <p:sp>
        <p:nvSpPr>
          <p:cNvPr id="3" name="Прямоугольник с двумя скругленными противолежащими углами 2"/>
          <p:cNvSpPr/>
          <p:nvPr/>
        </p:nvSpPr>
        <p:spPr>
          <a:xfrm>
            <a:off x="651510" y="1493520"/>
            <a:ext cx="4475480" cy="3206750"/>
          </a:xfrm>
          <a:prstGeom prst="round2DiagRect">
            <a:avLst/>
          </a:prstGeom>
          <a:blipFill rotWithShape="1">
            <a:blip r:embed="rId3"/>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ru-RU" altLang="en-US"/>
          </a:p>
        </p:txBody>
      </p:sp>
    </p:spTree>
  </p:cSld>
  <p:clrMapOvr>
    <a:masterClrMapping/>
  </p:clrMapOvr>
</p:sld>
</file>

<file path=ppt/theme/theme1.xml><?xml version="1.0" encoding="utf-8"?>
<a:theme xmlns:a="http://schemas.openxmlformats.org/drawingml/2006/main" name="Infrared Radiation by Slidesgo">
  <a:themeElements>
    <a:clrScheme name="Simple Light">
      <a:dk1>
        <a:srgbClr val="FFFFFF"/>
      </a:dk1>
      <a:lt1>
        <a:srgbClr val="1C0000"/>
      </a:lt1>
      <a:dk2>
        <a:srgbClr val="CA1212"/>
      </a:dk2>
      <a:lt2>
        <a:srgbClr val="EF820D"/>
      </a:lt2>
      <a:accent1>
        <a:srgbClr val="EECC31"/>
      </a:accent1>
      <a:accent2>
        <a:srgbClr val="F3EE7B"/>
      </a:accent2>
      <a:accent3>
        <a:srgbClr val="C85CD5"/>
      </a:accent3>
      <a:accent4>
        <a:srgbClr val="4D1CC6"/>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1383</Words>
  <Application>Microsoft Office PowerPoint</Application>
  <PresentationFormat>Екран (16:9)</PresentationFormat>
  <Paragraphs>145</Paragraphs>
  <Slides>29</Slides>
  <Notes>29</Notes>
  <HiddenSlides>0</HiddenSlides>
  <MMClips>0</MMClips>
  <ScaleCrop>false</ScaleCrop>
  <HeadingPairs>
    <vt:vector size="6" baseType="variant">
      <vt:variant>
        <vt:lpstr>Використані шрифти</vt:lpstr>
      </vt:variant>
      <vt:variant>
        <vt:i4>8</vt:i4>
      </vt:variant>
      <vt:variant>
        <vt:lpstr>Тема</vt:lpstr>
      </vt:variant>
      <vt:variant>
        <vt:i4>1</vt:i4>
      </vt:variant>
      <vt:variant>
        <vt:lpstr>Заголовки слайдів</vt:lpstr>
      </vt:variant>
      <vt:variant>
        <vt:i4>29</vt:i4>
      </vt:variant>
    </vt:vector>
  </HeadingPairs>
  <TitlesOfParts>
    <vt:vector size="38" baseType="lpstr">
      <vt:lpstr>Courier New</vt:lpstr>
      <vt:lpstr>Wingdings</vt:lpstr>
      <vt:lpstr>Candara Light</vt:lpstr>
      <vt:lpstr>Azeret Mono</vt:lpstr>
      <vt:lpstr>Manjari</vt:lpstr>
      <vt:lpstr>Arial</vt:lpstr>
      <vt:lpstr>Nunito Light</vt:lpstr>
      <vt:lpstr>Unbounded</vt:lpstr>
      <vt:lpstr>Infrared Radiation by Slidesgo</vt:lpstr>
      <vt:lpstr>PANDAS VS NUMPY в світі аналізу даних</vt:lpstr>
      <vt:lpstr>ВСТУП</vt:lpstr>
      <vt:lpstr>Мета</vt:lpstr>
      <vt:lpstr>Зміст</vt:lpstr>
      <vt:lpstr>Загальний огляд Pandas та Numpy в Python</vt:lpstr>
      <vt:lpstr>Що таке Python та його бібліотеки?</vt:lpstr>
      <vt:lpstr>Що таке Python та його бібліотеки?</vt:lpstr>
      <vt:lpstr>Що таке Numpy?</vt:lpstr>
      <vt:lpstr>Що таке Numpy?</vt:lpstr>
      <vt:lpstr>Що таке Numpy?</vt:lpstr>
      <vt:lpstr>Що таке Numpy?</vt:lpstr>
      <vt:lpstr>Що таке Pandas?</vt:lpstr>
      <vt:lpstr>Що таке Pandas?</vt:lpstr>
      <vt:lpstr>Що таке Pandas?</vt:lpstr>
      <vt:lpstr>Порівняння Numpy та Pandas</vt:lpstr>
      <vt:lpstr>Структури даних та Функціональність</vt:lpstr>
      <vt:lpstr>Створення та ініціалізація даних</vt:lpstr>
      <vt:lpstr>Векторизовані операції, індексація та вибірка даних</vt:lpstr>
      <vt:lpstr>Обробка пропущених значень</vt:lpstr>
      <vt:lpstr>Операції над рядками та стовпцями, злиття та об'єднання даних</vt:lpstr>
      <vt:lpstr>Групування та агрегація даних, робота з часовими рядами</vt:lpstr>
      <vt:lpstr>Зручність використання</vt:lpstr>
      <vt:lpstr>Продуктивність (numpy)</vt:lpstr>
      <vt:lpstr>Продуктивність (pandas)</vt:lpstr>
      <vt:lpstr>УЗАГАЛЬНЮЮЧА ТАБЛИЦЯ</vt:lpstr>
      <vt:lpstr>Висновки</vt:lpstr>
      <vt:lpstr>Висновки: Коли використовувати NumPy, а коли Pandas?</vt:lpstr>
      <vt:lpstr>04 | Використані джерела</vt:lpstr>
      <vt:lpstr>Дякую за увагу!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PANDAS VS NUMPY в світі аналізу даних</dc:title>
  <dc:creator>Irina Sloboda</dc:creator>
  <cp:lastModifiedBy>Irina Sloboda</cp:lastModifiedBy>
  <cp:revision>39</cp:revision>
  <dcterms:created xsi:type="dcterms:W3CDTF">2024-05-20T22:37:00Z</dcterms:created>
  <dcterms:modified xsi:type="dcterms:W3CDTF">2024-05-21T12:13:11Z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D5E587FB57E74828A36296D132E3E442_12</vt:lpwstr>
  </property>
  <property fmtid="{D5CDD505-2E9C-101B-9397-08002B2CF9AE}" pid="3" name="KSOProductBuildVer">
    <vt:lpwstr>1049-12.2.0.16909</vt:lpwstr>
  </property>
</Properties>
</file>